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404" r:id="rId2"/>
    <p:sldId id="405" r:id="rId3"/>
    <p:sldId id="418" r:id="rId4"/>
    <p:sldId id="415" r:id="rId5"/>
    <p:sldId id="416" r:id="rId6"/>
    <p:sldId id="417" r:id="rId7"/>
    <p:sldId id="419" r:id="rId8"/>
    <p:sldId id="413" r:id="rId9"/>
    <p:sldId id="420" r:id="rId10"/>
    <p:sldId id="421" r:id="rId11"/>
    <p:sldId id="42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99"/>
    <a:srgbClr val="335EB3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B4B9C-050A-4A19-9B40-0F252D236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5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6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1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6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5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6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5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www.nationschurch.org/mu_songs/ppt_helper/190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Relationship Id="rId9" Type="http://schemas.openxmlformats.org/officeDocument/2006/relationships/hyperlink" Target="http://dev.agodsendtech.com/mu_chords/quickimages/0/E/2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Ab/7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Ab/7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Ab/7/" TargetMode="External"/><Relationship Id="rId4" Type="http://schemas.openxmlformats.org/officeDocument/2006/relationships/hyperlink" Target="http://dev.agodsendtech.com/mu_chords/quickimages/0/G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Noel</a:t>
            </a:r>
            <a:endParaRPr lang="en-US" sz="4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20782" y="2414641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chemeClr val="bg2">
                    <a:lumMod val="75000"/>
                  </a:schemeClr>
                </a:solidFill>
              </a:rPr>
              <a:t> The first Noel, the angels did say was to certain poor shepherds in fields as thy lay</a:t>
            </a:r>
            <a:endParaRPr lang="en-US" sz="2100" kern="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88818" y="21026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36618" y="211459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046018" y="20941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03418" y="21026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46277" y="21026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816832" y="209251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132618" y="211459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782769" y="202997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0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20782" y="758949"/>
            <a:ext cx="9164782" cy="2575858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100" kern="0" dirty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20782" y="1208349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And by the light of that same star   Three Wise men came from country far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33145" y="1989682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 To seek for a King was their intent    And to follow the star wherever it went.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33145" y="2389792"/>
            <a:ext cx="9164782" cy="94501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C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41182" y="2827333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60492" y="9327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78269" y="8507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323819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01561" y="8742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94268" y="8683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840122" y="8802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1608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95583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42367" y="16313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5625" y="15813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00277" y="16775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52111" y="16546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09526" y="16799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0" y="254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-20782" y="4116618"/>
            <a:ext cx="9164782" cy="2575858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100" kern="0" dirty="0" smtClean="0">
              <a:solidFill>
                <a:srgbClr val="000000"/>
              </a:solidFill>
            </a:endParaRPr>
          </a:p>
        </p:txBody>
      </p:sp>
      <p:sp>
        <p:nvSpPr>
          <p:cNvPr id="117" name="Text Box 3"/>
          <p:cNvSpPr txBox="1">
            <a:spLocks noChangeArrowheads="1"/>
          </p:cNvSpPr>
          <p:nvPr/>
        </p:nvSpPr>
        <p:spPr bwMode="auto">
          <a:xfrm>
            <a:off x="-20782" y="4517756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This star drew nigh to the northwest   </a:t>
            </a:r>
            <a:r>
              <a:rPr lang="en-US" sz="2100" kern="0" dirty="0" smtClean="0">
                <a:solidFill>
                  <a:srgbClr val="FFFFFF"/>
                </a:solidFill>
              </a:rPr>
              <a:t>Over </a:t>
            </a:r>
            <a:r>
              <a:rPr lang="en-US" sz="2100" kern="0" dirty="0" smtClean="0">
                <a:solidFill>
                  <a:srgbClr val="FFFFFF"/>
                </a:solidFill>
              </a:rPr>
              <a:t>Bethlehem it took it’s rest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18" name="Text Box 5"/>
          <p:cNvSpPr txBox="1">
            <a:spLocks noChangeArrowheads="1"/>
          </p:cNvSpPr>
          <p:nvPr/>
        </p:nvSpPr>
        <p:spPr bwMode="auto">
          <a:xfrm>
            <a:off x="-33145" y="5299089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And there it did both pause and stay   Right </a:t>
            </a:r>
            <a:r>
              <a:rPr lang="en-US" sz="2000" kern="0" dirty="0" smtClean="0">
                <a:solidFill>
                  <a:srgbClr val="FFFFFF"/>
                </a:solidFill>
              </a:rPr>
              <a:t>over </a:t>
            </a:r>
            <a:r>
              <a:rPr lang="en-US" sz="2000" kern="0" dirty="0" smtClean="0">
                <a:solidFill>
                  <a:srgbClr val="FFFFFF"/>
                </a:solidFill>
              </a:rPr>
              <a:t>the place where Jesus lay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-33145" y="5699199"/>
            <a:ext cx="9164782" cy="94501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C00000"/>
              </a:solidFill>
            </a:endParaRPr>
          </a:p>
        </p:txBody>
      </p:sp>
      <p:sp>
        <p:nvSpPr>
          <p:cNvPr id="120" name="Text Box 3"/>
          <p:cNvSpPr txBox="1">
            <a:spLocks noChangeArrowheads="1"/>
          </p:cNvSpPr>
          <p:nvPr/>
        </p:nvSpPr>
        <p:spPr bwMode="auto">
          <a:xfrm>
            <a:off x="41182" y="6136740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2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14803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98147" y="41904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33452" y="41904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74751" y="42177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458070" y="41940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21136" y="414561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04611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49178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17866" y="49403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03324" y="49297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90337" y="49297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458070" y="49260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24468" y="49260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04611" y="496848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0" y="333480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4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8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48878" y="25189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33871" y="252746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8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579064" y="252746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93892" y="25189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30945" y="25125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922818" y="25189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52111" y="24888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43768" y="2498607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075523" y="247345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1085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76078" y="5818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21271" y="5818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36099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73152" y="58032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65025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94318" y="577951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85975" y="578928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17730" y="5764129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13325" y="88622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13325" y="163928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87605" y="417503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33591" y="493325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4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20782" y="758949"/>
            <a:ext cx="9164782" cy="2575858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100" kern="0" dirty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20782" y="1208349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Then let us all with one accord   Sing praises to our heavenly Lord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33145" y="1989682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That hath made Heaven and earth of </a:t>
            </a:r>
            <a:r>
              <a:rPr lang="en-US" sz="2000" kern="0" dirty="0" err="1" smtClean="0">
                <a:solidFill>
                  <a:srgbClr val="FFFFFF"/>
                </a:solidFill>
              </a:rPr>
              <a:t>nought</a:t>
            </a:r>
            <a:r>
              <a:rPr lang="en-US" sz="2000" kern="0" dirty="0" smtClean="0">
                <a:solidFill>
                  <a:srgbClr val="FFFFFF"/>
                </a:solidFill>
              </a:rPr>
              <a:t>    and with his blood mankind hath bought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33145" y="2389792"/>
            <a:ext cx="9164782" cy="94501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C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41182" y="2827333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18285" y="8717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36459" y="8674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27729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4070" y="82223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54837" y="8490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28443" y="83901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1608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17219" y="16775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10113" y="164059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033244" y="16262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12630" y="16457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45250" y="16775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32618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0" y="254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5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4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1085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76078" y="25014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21271" y="25014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36099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73152" y="24866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65025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94318" y="24628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85975" y="247263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17730" y="244748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29005" y="82223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088525" y="159307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22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79763"/>
            <a:ext cx="9160867" cy="617823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-20782" y="1208349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The first Noel, the angels did say was to certain poor shepherds in fields as thy lay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-33145" y="1989682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 In fields where they lay keeping their sheep on a cold winter’s night that was so deep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88818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36618" y="9082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46018" y="8878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03418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46277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16832" y="8862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132618" y="9082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88818" y="1608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95583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53425" y="1608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41618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84618" y="16305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46818" y="16305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132618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82769" y="82368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416839" y="158957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545" y="1732941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6533" y="13985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71526" y="14071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16719" y="14071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31547" y="13985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68600" y="139223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60473" y="13985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89766" y="13684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81423" y="137824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13178" y="1353089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44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729176"/>
            <a:ext cx="9160867" cy="617823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2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-33145" y="1295400"/>
            <a:ext cx="917714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They looked up and saw a star     shining in the East beyond them far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-45508" y="2076733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  And to the earth it gave great light    And so it continued both day and night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5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02440" y="9834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41013" y="9834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80959" y="97493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91055" y="9834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55932" y="99534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52662" y="101182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92248" y="9834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76455" y="169551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83220" y="17074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90961" y="17074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65943" y="17074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52427" y="17176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23073" y="172746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92248" y="174613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09175" y="89690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72255" y="1727465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8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79763"/>
            <a:ext cx="9160867" cy="6178237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3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-20782" y="1208349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And by the light of that same star   Three Wise men came from country far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-33145" y="1989682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 To seek for a King was their intent    And to follow the star wherever it went.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88818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60492" y="9327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378269" y="8507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323819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01561" y="8742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94268" y="8683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40122" y="8802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88818" y="1608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95583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42367" y="16313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45625" y="15813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00277" y="16775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52111" y="16546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509526" y="16799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13325" y="88622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13325" y="163928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51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79763"/>
            <a:ext cx="9160867" cy="617823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4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-20782" y="1150142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This star drew nigh to the northwest   </a:t>
            </a:r>
            <a:r>
              <a:rPr lang="en-US" sz="2100" kern="0" dirty="0" smtClean="0">
                <a:solidFill>
                  <a:srgbClr val="FFFFFF"/>
                </a:solidFill>
              </a:rPr>
              <a:t>Over </a:t>
            </a:r>
            <a:r>
              <a:rPr lang="en-US" sz="2100" kern="0" dirty="0" smtClean="0">
                <a:solidFill>
                  <a:srgbClr val="FFFFFF"/>
                </a:solidFill>
              </a:rPr>
              <a:t>Bethlehem it took it’s rest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-33145" y="1931475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And there it did both pause and stay   Right </a:t>
            </a:r>
            <a:r>
              <a:rPr lang="en-US" sz="2000" kern="0" dirty="0" smtClean="0">
                <a:solidFill>
                  <a:srgbClr val="FFFFFF"/>
                </a:solidFill>
              </a:rPr>
              <a:t>over </a:t>
            </a:r>
            <a:r>
              <a:rPr lang="en-US" sz="2000" kern="0" dirty="0" smtClean="0">
                <a:solidFill>
                  <a:srgbClr val="FFFFFF"/>
                </a:solidFill>
              </a:rPr>
              <a:t>the place where Jesus lay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14803" y="838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98147" y="8228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33452" y="8228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74751" y="85009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58070" y="82641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21136" y="77800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04611" y="838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88818" y="155025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217866" y="15727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303324" y="15621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90337" y="15621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58070" y="15584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24468" y="15584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04611" y="160087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87605" y="80742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33591" y="156564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9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79763"/>
            <a:ext cx="9160867" cy="617823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5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-20782" y="1208349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Then let us all with one accord   Sing praises to our heavenly Lord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-33145" y="1989682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That hath made Heaven and earth of </a:t>
            </a:r>
            <a:r>
              <a:rPr lang="en-US" sz="2000" kern="0" dirty="0" err="1" smtClean="0">
                <a:solidFill>
                  <a:srgbClr val="FFFFFF"/>
                </a:solidFill>
              </a:rPr>
              <a:t>nought</a:t>
            </a:r>
            <a:r>
              <a:rPr lang="en-US" sz="2000" kern="0" dirty="0" smtClean="0">
                <a:solidFill>
                  <a:srgbClr val="FFFFFF"/>
                </a:solidFill>
              </a:rPr>
              <a:t>    and with his blood mankind hath bought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88818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218285" y="8717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36459" y="8674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27729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04070" y="82223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54837" y="8490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628443" y="83901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88818" y="1608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717219" y="16775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10113" y="164059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33244" y="16262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12630" y="16457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45250" y="16775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132618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29005" y="82223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088525" y="159307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28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3545" y="1732941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6533" y="13985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71526" y="14071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16719" y="14071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31547" y="13985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68600" y="139223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60473" y="13985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89766" y="13684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81423" y="137824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13178" y="1353089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96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20782" y="758949"/>
            <a:ext cx="9164782" cy="2575858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100" kern="0" dirty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20782" y="1208349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The first Noel, the angels did say was to certain poor shepherds in fields as thy lay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33145" y="1989682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 In fields where they lay keeping their sheep on a cold winter’s night that was so deep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33145" y="2389792"/>
            <a:ext cx="9164782" cy="94501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C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41182" y="2827333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36618" y="9082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46018" y="8878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03418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346277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16832" y="8862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32618" y="9082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1608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95583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53425" y="1608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41618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084618" y="16305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446818" y="16305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32618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0" y="254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-20782" y="4068356"/>
            <a:ext cx="9164782" cy="2575858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100" kern="0" dirty="0" smtClean="0">
              <a:solidFill>
                <a:srgbClr val="000000"/>
              </a:solidFill>
            </a:endParaRPr>
          </a:p>
        </p:txBody>
      </p:sp>
      <p:sp>
        <p:nvSpPr>
          <p:cNvPr id="117" name="Text Box 3"/>
          <p:cNvSpPr txBox="1">
            <a:spLocks noChangeArrowheads="1"/>
          </p:cNvSpPr>
          <p:nvPr/>
        </p:nvSpPr>
        <p:spPr bwMode="auto">
          <a:xfrm>
            <a:off x="-20782" y="4517756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They looked up and saw a star     shining in the East beyond them far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18" name="Text Box 5"/>
          <p:cNvSpPr txBox="1">
            <a:spLocks noChangeArrowheads="1"/>
          </p:cNvSpPr>
          <p:nvPr/>
        </p:nvSpPr>
        <p:spPr bwMode="auto">
          <a:xfrm>
            <a:off x="-33145" y="5299089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  And to the earth it gave great light    And so it continued both day and night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-33145" y="5699199"/>
            <a:ext cx="9164782" cy="94501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C00000"/>
              </a:solidFill>
            </a:endParaRPr>
          </a:p>
        </p:txBody>
      </p:sp>
      <p:sp>
        <p:nvSpPr>
          <p:cNvPr id="120" name="Text Box 3"/>
          <p:cNvSpPr txBox="1">
            <a:spLocks noChangeArrowheads="1"/>
          </p:cNvSpPr>
          <p:nvPr/>
        </p:nvSpPr>
        <p:spPr bwMode="auto">
          <a:xfrm>
            <a:off x="41182" y="6136740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2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14803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53376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93322" y="41972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03418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68295" y="42177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65025" y="42341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04611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49178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95583" y="49297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03324" y="49297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78306" y="49297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364790" y="49399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35436" y="49498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04611" y="496848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1085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76078" y="5818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21271" y="5818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36099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73152" y="58032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65025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94318" y="577951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5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0" y="333480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8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82769" y="82368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416839" y="158957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21538" y="411926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84618" y="494982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85975" y="578928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17730" y="5764129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4170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59163" y="25014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04356" y="25014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19184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56237" y="24866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48110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77403" y="24628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69060" y="247263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00815" y="244748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11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13102</TotalTime>
  <Words>705</Words>
  <Application>Microsoft Office PowerPoint</Application>
  <PresentationFormat>On-screen Show (4:3)</PresentationFormat>
  <Paragraphs>274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455</cp:revision>
  <dcterms:created xsi:type="dcterms:W3CDTF">2000-04-06T22:37:36Z</dcterms:created>
  <dcterms:modified xsi:type="dcterms:W3CDTF">2012-12-19T20:57:46Z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