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7" r:id="rId2"/>
    <p:sldId id="1218" r:id="rId3"/>
    <p:sldId id="1219" r:id="rId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09" d="100"/>
          <a:sy n="109" d="100"/>
        </p:scale>
        <p:origin x="-72" y="-4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8220" y="1200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50877" y="17541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Round yon virgin, mother and child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8220" y="233123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Holy Infant so tender and mild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50877" y="289901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50877" y="34414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2803" y="1200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3209" y="17919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7240" y="236669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2803" y="290039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043" y="34428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200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4437" y="1798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Radiant beams from Thy holy face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5415" y="239491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the dawn of redeeming grace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1917" y="296269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1917" y="350513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86953</TotalTime>
  <Words>95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2012-12-19T18:56:58Z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