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1217" r:id="rId2"/>
    <p:sldId id="1218" r:id="rId3"/>
    <p:sldId id="1219" r:id="rId4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09" d="100"/>
          <a:sy n="109" d="100"/>
        </p:scale>
        <p:origin x="-72" y="-4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18220" y="1200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All is calm, all is bright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50877" y="175415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Round yon virgin, mother and child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8220" y="233123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Holy Infant so tender and mild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50877" y="289901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50877" y="344145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Sleep in heavenly peace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45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2803" y="1200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Shepherds quake at the sight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3209" y="179199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Glories stream from heaven afar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7240" y="236669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Heavenly hosts sing Alleluia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2803" y="290039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60043" y="3442837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Christ the Savior is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Silent night, holy night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1200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Son of God love’s pure light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14437" y="179824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Radiant beams from Thy holy face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5415" y="2394915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With the dawn of redeeming grace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11917" y="296269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-11917" y="350513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Jesus Lord at Thy birth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41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86953</TotalTime>
  <Words>95</Words>
  <Application>Microsoft Office PowerPoint</Application>
  <PresentationFormat>On-screen Show (16:9)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Blank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537</cp:revision>
  <dcterms:created xsi:type="dcterms:W3CDTF">2000-04-04T23:34:29Z</dcterms:created>
  <dcterms:modified xsi:type="dcterms:W3CDTF">2012-12-19T18:56:58Z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