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7" r:id="rId3"/>
    <p:sldId id="1218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3" d="100"/>
          <a:sy n="73" d="100"/>
        </p:scale>
        <p:origin x="-90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Round yon virgin, mother and child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Holy Infant so tender and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Radiant beams from Thy holy face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the dawn of redeeming grace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86957</TotalTime>
  <Words>95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538</cp:revision>
  <dcterms:created xsi:type="dcterms:W3CDTF">2000-04-04T23:34:29Z</dcterms:created>
  <dcterms:modified xsi:type="dcterms:W3CDTF">2012-12-19T18:57:36Z</dcterms:modified>
  <cp:contentStatus/>
</cp:coreProperties>
</file>