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6"/>
  </p:notesMasterIdLst>
  <p:sldIdLst>
    <p:sldId id="1254" r:id="rId3"/>
    <p:sldId id="1267" r:id="rId4"/>
    <p:sldId id="1266" r:id="rId5"/>
    <p:sldId id="1268" r:id="rId6"/>
    <p:sldId id="1287" r:id="rId7"/>
    <p:sldId id="1288" r:id="rId8"/>
    <p:sldId id="1269" r:id="rId9"/>
    <p:sldId id="1274" r:id="rId10"/>
    <p:sldId id="1273" r:id="rId11"/>
    <p:sldId id="1272" r:id="rId12"/>
    <p:sldId id="1271" r:id="rId13"/>
    <p:sldId id="1256" r:id="rId14"/>
    <p:sldId id="1275" r:id="rId15"/>
    <p:sldId id="1278" r:id="rId16"/>
    <p:sldId id="1276" r:id="rId17"/>
    <p:sldId id="1277" r:id="rId18"/>
    <p:sldId id="1257" r:id="rId19"/>
    <p:sldId id="1279" r:id="rId20"/>
    <p:sldId id="1280" r:id="rId21"/>
    <p:sldId id="1285" r:id="rId22"/>
    <p:sldId id="1284" r:id="rId23"/>
    <p:sldId id="1283" r:id="rId24"/>
    <p:sldId id="1282" r:id="rId25"/>
    <p:sldId id="1281" r:id="rId26"/>
    <p:sldId id="1258" r:id="rId27"/>
    <p:sldId id="1290" r:id="rId28"/>
    <p:sldId id="1289" r:id="rId29"/>
    <p:sldId id="1291" r:id="rId30"/>
    <p:sldId id="1259" r:id="rId31"/>
    <p:sldId id="1295" r:id="rId32"/>
    <p:sldId id="1294" r:id="rId33"/>
    <p:sldId id="1293" r:id="rId34"/>
    <p:sldId id="1292" r:id="rId35"/>
    <p:sldId id="1296" r:id="rId36"/>
    <p:sldId id="1260" r:id="rId37"/>
    <p:sldId id="1299" r:id="rId38"/>
    <p:sldId id="1298" r:id="rId39"/>
    <p:sldId id="1297" r:id="rId40"/>
    <p:sldId id="1301" r:id="rId41"/>
    <p:sldId id="1300" r:id="rId42"/>
    <p:sldId id="1261" r:id="rId43"/>
    <p:sldId id="1304" r:id="rId44"/>
    <p:sldId id="1303" r:id="rId45"/>
    <p:sldId id="1302" r:id="rId46"/>
    <p:sldId id="1262" r:id="rId47"/>
    <p:sldId id="1308" r:id="rId48"/>
    <p:sldId id="1307" r:id="rId49"/>
    <p:sldId id="1306" r:id="rId50"/>
    <p:sldId id="1305" r:id="rId51"/>
    <p:sldId id="1263" r:id="rId52"/>
    <p:sldId id="1309" r:id="rId53"/>
    <p:sldId id="1313" r:id="rId54"/>
    <p:sldId id="1312" r:id="rId55"/>
    <p:sldId id="1311" r:id="rId56"/>
    <p:sldId id="1310" r:id="rId57"/>
    <p:sldId id="1264" r:id="rId58"/>
    <p:sldId id="1314" r:id="rId59"/>
    <p:sldId id="1318" r:id="rId60"/>
    <p:sldId id="1317" r:id="rId61"/>
    <p:sldId id="1316" r:id="rId62"/>
    <p:sldId id="1315" r:id="rId63"/>
    <p:sldId id="1319" r:id="rId64"/>
    <p:sldId id="1265" r:id="rId6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4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9867E-35A8-4100-9BB3-0C30D9357A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23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399A-6B79-4625-9197-EC6C76BD41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7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D507D-FE82-4FBC-8963-909CF3FFC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9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D0C1-AC8E-4939-83CF-D9FA4D6EF0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0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3F60-6D89-4A52-B69A-AAD2D6FBA7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28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B1DC7-5410-480F-A80A-62B72FFAF4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7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04D4-91E2-47DE-B434-E9698A815A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66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685B9-4559-44A8-9220-6E0DE675DC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61DA-77BD-433B-83DE-4B7754801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72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B3D55-04C5-47F4-B6C0-60FBB63AEF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2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F57A-DC0F-496A-872B-AC38CECD50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8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8E774CF-DBA7-4D98-8D99-C5DD468C3D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Round yon virgin,  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Mother and child,</a:t>
            </a:r>
          </a:p>
        </p:txBody>
      </p:sp>
    </p:spTree>
    <p:extLst>
      <p:ext uri="{BB962C8B-B14F-4D97-AF65-F5344CB8AC3E}">
        <p14:creationId xmlns:p14="http://schemas.microsoft.com/office/powerpoint/2010/main" val="4126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Round yon virgin,  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Mother and child,</a:t>
            </a:r>
          </a:p>
        </p:txBody>
      </p:sp>
    </p:spTree>
    <p:extLst>
      <p:ext uri="{BB962C8B-B14F-4D97-AF65-F5344CB8AC3E}">
        <p14:creationId xmlns:p14="http://schemas.microsoft.com/office/powerpoint/2010/main" val="4126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Round yon virgin,  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Mother and child,</a:t>
            </a:r>
          </a:p>
        </p:txBody>
      </p:sp>
    </p:spTree>
    <p:extLst>
      <p:ext uri="{BB962C8B-B14F-4D97-AF65-F5344CB8AC3E}">
        <p14:creationId xmlns:p14="http://schemas.microsoft.com/office/powerpoint/2010/main" val="808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Mother and child,</a:t>
            </a:r>
          </a:p>
        </p:txBody>
      </p:sp>
    </p:spTree>
    <p:extLst>
      <p:ext uri="{BB962C8B-B14F-4D97-AF65-F5344CB8AC3E}">
        <p14:creationId xmlns:p14="http://schemas.microsoft.com/office/powerpoint/2010/main" val="41030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Holy Infant</a:t>
            </a:r>
          </a:p>
        </p:txBody>
      </p:sp>
    </p:spTree>
    <p:extLst>
      <p:ext uri="{BB962C8B-B14F-4D97-AF65-F5344CB8AC3E}">
        <p14:creationId xmlns:p14="http://schemas.microsoft.com/office/powerpoint/2010/main" val="31901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Holy Infant</a:t>
            </a:r>
          </a:p>
        </p:txBody>
      </p:sp>
    </p:spTree>
    <p:extLst>
      <p:ext uri="{BB962C8B-B14F-4D97-AF65-F5344CB8AC3E}">
        <p14:creationId xmlns:p14="http://schemas.microsoft.com/office/powerpoint/2010/main" val="27225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Holy Infant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tender and mild</a:t>
            </a:r>
          </a:p>
        </p:txBody>
      </p:sp>
    </p:spTree>
    <p:extLst>
      <p:ext uri="{BB962C8B-B14F-4D97-AF65-F5344CB8AC3E}">
        <p14:creationId xmlns:p14="http://schemas.microsoft.com/office/powerpoint/2010/main" val="27225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Holy Infant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tender and mild</a:t>
            </a:r>
          </a:p>
        </p:txBody>
      </p:sp>
    </p:spTree>
    <p:extLst>
      <p:ext uri="{BB962C8B-B14F-4D97-AF65-F5344CB8AC3E}">
        <p14:creationId xmlns:p14="http://schemas.microsoft.com/office/powerpoint/2010/main" val="4478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Holy Infant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tender and mild</a:t>
            </a:r>
          </a:p>
        </p:txBody>
      </p:sp>
    </p:spTree>
    <p:extLst>
      <p:ext uri="{BB962C8B-B14F-4D97-AF65-F5344CB8AC3E}">
        <p14:creationId xmlns:p14="http://schemas.microsoft.com/office/powerpoint/2010/main" val="19677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tender and mild</a:t>
            </a:r>
          </a:p>
        </p:txBody>
      </p:sp>
    </p:spTree>
    <p:extLst>
      <p:ext uri="{BB962C8B-B14F-4D97-AF65-F5344CB8AC3E}">
        <p14:creationId xmlns:p14="http://schemas.microsoft.com/office/powerpoint/2010/main" val="27728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9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Sleep in heavenly peace,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5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8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Glories stream from heaven afar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1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9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1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1280130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1280130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1280130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1280130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5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0" y="1280130"/>
            <a:ext cx="9267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Radiant beams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Thy holy face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With the dawn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redeeming grace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Silent night,  holy night,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9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Jesus Lord at Thy birth</a:t>
            </a: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</a:p>
        </p:txBody>
      </p:sp>
    </p:spTree>
    <p:extLst>
      <p:ext uri="{BB962C8B-B14F-4D97-AF65-F5344CB8AC3E}">
        <p14:creationId xmlns:p14="http://schemas.microsoft.com/office/powerpoint/2010/main" val="39122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Jesus Lord at Thy birth</a:t>
            </a:r>
            <a:endParaRPr lang="en-US" sz="4800" b="1" dirty="0">
              <a:solidFill>
                <a:schemeClr val="bg2">
                  <a:lumMod val="7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</a:p>
        </p:txBody>
      </p:sp>
    </p:spTree>
    <p:extLst>
      <p:ext uri="{BB962C8B-B14F-4D97-AF65-F5344CB8AC3E}">
        <p14:creationId xmlns:p14="http://schemas.microsoft.com/office/powerpoint/2010/main" val="28824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</a:p>
        </p:txBody>
      </p:sp>
    </p:spTree>
    <p:extLst>
      <p:ext uri="{BB962C8B-B14F-4D97-AF65-F5344CB8AC3E}">
        <p14:creationId xmlns:p14="http://schemas.microsoft.com/office/powerpoint/2010/main" val="420463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885" y="193625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8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latin typeface="Times New Roman" charset="0"/>
              </a:rPr>
              <a:t>Round yon virgin,  </a:t>
            </a:r>
          </a:p>
        </p:txBody>
      </p:sp>
    </p:spTree>
    <p:extLst>
      <p:ext uri="{BB962C8B-B14F-4D97-AF65-F5344CB8AC3E}">
        <p14:creationId xmlns:p14="http://schemas.microsoft.com/office/powerpoint/2010/main" val="160177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8531" y="128013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Round yon virgin,  </a:t>
            </a:r>
          </a:p>
        </p:txBody>
      </p:sp>
    </p:spTree>
    <p:extLst>
      <p:ext uri="{BB962C8B-B14F-4D97-AF65-F5344CB8AC3E}">
        <p14:creationId xmlns:p14="http://schemas.microsoft.com/office/powerpoint/2010/main" val="4126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87472</TotalTime>
  <Words>425</Words>
  <Application>Microsoft Office PowerPoint</Application>
  <PresentationFormat>On-screen Show (4:3)</PresentationFormat>
  <Paragraphs>95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65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545</cp:revision>
  <dcterms:created xsi:type="dcterms:W3CDTF">2000-04-04T23:34:29Z</dcterms:created>
  <dcterms:modified xsi:type="dcterms:W3CDTF">2012-12-19T18:41:22Z</dcterms:modified>
</cp:coreProperties>
</file>