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04" r:id="rId2"/>
    <p:sldId id="405" r:id="rId3"/>
    <p:sldId id="415" r:id="rId4"/>
    <p:sldId id="416" r:id="rId5"/>
    <p:sldId id="413" r:id="rId6"/>
    <p:sldId id="417" r:id="rId7"/>
    <p:sldId id="41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335EB3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10" autoAdjust="0"/>
    <p:restoredTop sz="94660"/>
  </p:normalViewPr>
  <p:slideViewPr>
    <p:cSldViewPr>
      <p:cViewPr varScale="1">
        <p:scale>
          <a:sx n="97" d="100"/>
          <a:sy n="97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B4B9C-050A-4A19-9B40-0F252D2366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33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5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6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16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0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9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90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Ab/7/" TargetMode="External"/><Relationship Id="rId4" Type="http://schemas.openxmlformats.org/officeDocument/2006/relationships/hyperlink" Target="http://dev.agodsendtech.com/mu_chords/quickimages/0/G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Silent Night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9796" y="249120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chemeClr val="bg1">
                    <a:lumMod val="65000"/>
                  </a:schemeClr>
                </a:solidFill>
              </a:rPr>
              <a:t>Silent night,  holy </a:t>
            </a:r>
            <a:r>
              <a:rPr lang="en-US" kern="0" dirty="0" smtClean="0">
                <a:solidFill>
                  <a:schemeClr val="bg1">
                    <a:lumMod val="65000"/>
                  </a:schemeClr>
                </a:solidFill>
              </a:rPr>
              <a:t>night…..</a:t>
            </a:r>
            <a:endParaRPr lang="en-US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2003" y="210629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9796" y="115832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all is calm,  all is bright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39654" y="272874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Sleep in heavenly peace,   Sleep in heavenly peace.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-25994" y="19320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Round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yon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virgin,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mother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&amp; Child,   Holy Infant so tender &amp; mild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2003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6752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271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678545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53537" y="15819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79777" y="15819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32127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19234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79749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519180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294011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943530" y="161999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-19466" y="1295153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   Shepherds quake      at the sight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78916" y="2865568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Christ the Savior is </a:t>
            </a:r>
            <a:r>
              <a:rPr lang="en-US" kern="0" dirty="0">
                <a:solidFill>
                  <a:srgbClr val="FFFFFF"/>
                </a:solidFill>
              </a:rPr>
              <a:t>born! </a:t>
            </a:r>
            <a:r>
              <a:rPr lang="en-US" kern="0" dirty="0" smtClean="0">
                <a:solidFill>
                  <a:srgbClr val="FFFFFF"/>
                </a:solidFill>
              </a:rPr>
              <a:t>      Christ </a:t>
            </a:r>
            <a:r>
              <a:rPr lang="en-US" kern="0" dirty="0">
                <a:solidFill>
                  <a:srgbClr val="FFFFFF"/>
                </a:solidFill>
              </a:rPr>
              <a:t>the Savior is born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-65256" y="206889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Glories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stream from     heaven afar,     Heavenly hosts sing  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Alleluia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2741" y="9102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7490" y="17398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456" y="2530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25688" y="9102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914419" y="17398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56101" y="171876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94028" y="2530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92088" y="248812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45047" y="249376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067895" y="25305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96956" y="91024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02088" y="172547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8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679763"/>
            <a:ext cx="9160867" cy="6178237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2872" y="27432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</a:rPr>
              <a:t>Verse 3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9796" y="115832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    Son of God   love’s pure light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-39654" y="272874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Jesus Lord at Thy </a:t>
            </a:r>
            <a:r>
              <a:rPr lang="en-US" kern="0" dirty="0">
                <a:solidFill>
                  <a:srgbClr val="FFFFFF"/>
                </a:solidFill>
              </a:rPr>
              <a:t>birth, </a:t>
            </a:r>
            <a:r>
              <a:rPr lang="en-US" kern="0" dirty="0" smtClean="0">
                <a:solidFill>
                  <a:srgbClr val="FFFFFF"/>
                </a:solidFill>
              </a:rPr>
              <a:t>       Jesus </a:t>
            </a:r>
            <a:r>
              <a:rPr lang="en-US" kern="0" dirty="0">
                <a:solidFill>
                  <a:srgbClr val="FFFFFF"/>
                </a:solidFill>
              </a:rPr>
              <a:t>Lord at Thy birth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-25994" y="19320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Radiant beams from Thy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holy face,  with the dawn of redeeming grace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2003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6752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271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81600" y="7582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675781" y="15596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69097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332127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0364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379749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943600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461441" y="7918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734453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51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9796" y="1680312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chemeClr val="bg1">
                    <a:lumMod val="65000"/>
                  </a:schemeClr>
                </a:solidFill>
              </a:rPr>
              <a:t>Silent night,  holy </a:t>
            </a:r>
            <a:r>
              <a:rPr lang="en-US" kern="0" dirty="0" smtClean="0">
                <a:solidFill>
                  <a:schemeClr val="bg1">
                    <a:lumMod val="65000"/>
                  </a:schemeClr>
                </a:solidFill>
              </a:rPr>
              <a:t>night…..</a:t>
            </a:r>
            <a:endParaRPr lang="en-US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2003" y="12954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13294" y="729022"/>
            <a:ext cx="9164782" cy="246138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9796" y="115832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all is calm,  all is bright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9654" y="272874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Sleep in heavenly peace,   Sleep in heavenly peace.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5994" y="19320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Round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yon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virgin,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  mother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&amp; Child,   Holy Infant so tender &amp; mild 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2003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6752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71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78545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853537" y="15819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79777" y="158193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32127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319234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79749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19180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94011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943530" y="161999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-20782" y="3883358"/>
            <a:ext cx="9164782" cy="246138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70" name="Text Box 3"/>
          <p:cNvSpPr txBox="1">
            <a:spLocks noChangeArrowheads="1"/>
          </p:cNvSpPr>
          <p:nvPr/>
        </p:nvSpPr>
        <p:spPr bwMode="auto">
          <a:xfrm>
            <a:off x="-1554" y="4340311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   Shepherds quake      at the sight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71" name="Text Box 5"/>
          <p:cNvSpPr txBox="1">
            <a:spLocks noChangeArrowheads="1"/>
          </p:cNvSpPr>
          <p:nvPr/>
        </p:nvSpPr>
        <p:spPr bwMode="auto">
          <a:xfrm>
            <a:off x="-61004" y="5910726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Christ the Savior is </a:t>
            </a:r>
            <a:r>
              <a:rPr lang="en-US" kern="0" dirty="0">
                <a:solidFill>
                  <a:srgbClr val="FFFFFF"/>
                </a:solidFill>
              </a:rPr>
              <a:t>born! </a:t>
            </a:r>
            <a:r>
              <a:rPr lang="en-US" kern="0" dirty="0" smtClean="0">
                <a:solidFill>
                  <a:srgbClr val="FFFFFF"/>
                </a:solidFill>
              </a:rPr>
              <a:t>      Christ </a:t>
            </a:r>
            <a:r>
              <a:rPr lang="en-US" kern="0" dirty="0">
                <a:solidFill>
                  <a:srgbClr val="FFFFFF"/>
                </a:solidFill>
              </a:rPr>
              <a:t>the Savior is born</a:t>
            </a: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-47344" y="511405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Glories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stream from     heaven afar,     Heavenly hosts sing    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Alleluia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40653" y="39553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5402" y="47850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1368" y="5575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43600" y="39553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32331" y="478505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774013" y="476391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11940" y="5575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10000" y="553328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962959" y="553892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085807" y="55757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14868" y="395539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20000" y="477063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294" y="-127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39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45208" y="3175472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-13294" y="729022"/>
            <a:ext cx="9164782" cy="2461383"/>
          </a:xfrm>
          <a:prstGeom prst="rect">
            <a:avLst/>
          </a:prstGeom>
          <a:solidFill>
            <a:srgbClr val="2E2EBC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kern="0" smtClean="0">
              <a:solidFill>
                <a:srgbClr val="0000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9796" y="1158325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kern="0" dirty="0" smtClean="0">
                <a:solidFill>
                  <a:srgbClr val="FFFFFF"/>
                </a:solidFill>
              </a:rPr>
              <a:t>Silent night,  holy night,      Son of God   love’s pure light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39654" y="2728740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rgbClr val="FFFFFF"/>
                </a:solidFill>
              </a:rPr>
              <a:t> Jesus Lord at Thy </a:t>
            </a:r>
            <a:r>
              <a:rPr lang="en-US" kern="0" dirty="0">
                <a:solidFill>
                  <a:srgbClr val="FFFFFF"/>
                </a:solidFill>
              </a:rPr>
              <a:t>birth, </a:t>
            </a:r>
            <a:r>
              <a:rPr lang="en-US" kern="0" dirty="0" smtClean="0">
                <a:solidFill>
                  <a:srgbClr val="FFFFFF"/>
                </a:solidFill>
              </a:rPr>
              <a:t>       Jesus </a:t>
            </a:r>
            <a:r>
              <a:rPr lang="en-US" kern="0" dirty="0">
                <a:solidFill>
                  <a:srgbClr val="FFFFFF"/>
                </a:solidFill>
              </a:rPr>
              <a:t>Lord at Thy birth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-25994" y="1932064"/>
            <a:ext cx="9164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Radiant beams from Thy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holy face,  with the dawn of redeeming grace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2003" y="77341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6752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71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81600" y="75821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675781" y="155960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569097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32127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03648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79749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43600" y="239372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61441" y="79188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734453" y="160307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8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-13294" y="-127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3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2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13098</TotalTime>
  <Words>328</Words>
  <Application>Microsoft Office PowerPoint</Application>
  <PresentationFormat>On-screen Show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455</cp:revision>
  <dcterms:created xsi:type="dcterms:W3CDTF">2000-04-06T22:37:36Z</dcterms:created>
  <dcterms:modified xsi:type="dcterms:W3CDTF">2012-12-19T17:56:28Z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