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414" r:id="rId2"/>
    <p:sldId id="417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8" y="-4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3BB4B9C-050A-4A19-9B40-0F252D2366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6339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72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750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003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860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817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591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711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966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750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165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08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3954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F/1/" TargetMode="External"/><Relationship Id="rId2" Type="http://schemas.openxmlformats.org/officeDocument/2006/relationships/hyperlink" Target="http://dev.agodsendtech.com/mu_chords/quickimages/0/C1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Ab/7/" TargetMode="External"/><Relationship Id="rId4" Type="http://schemas.openxmlformats.org/officeDocument/2006/relationships/hyperlink" Target="http://dev.agodsendtech.com/mu_chords/quickimages/0/G/1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F/1/" TargetMode="External"/><Relationship Id="rId2" Type="http://schemas.openxmlformats.org/officeDocument/2006/relationships/hyperlink" Target="http://dev.agodsendtech.com/mu_chords/quickimages/0/C1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Ab/7/" TargetMode="External"/><Relationship Id="rId4" Type="http://schemas.openxmlformats.org/officeDocument/2006/relationships/hyperlink" Target="http://dev.agodsendtech.com/mu_chords/quickimages/0/G/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-13294" y="729022"/>
            <a:ext cx="9164782" cy="2461383"/>
          </a:xfrm>
          <a:prstGeom prst="rect">
            <a:avLst/>
          </a:prstGeom>
          <a:solidFill>
            <a:srgbClr val="2E2EBC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9796" y="1158325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Silent night,  holy night,  all is calm,  all is bright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-39654" y="2728740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FFFFFF"/>
                </a:solidFill>
              </a:rPr>
              <a:t> Sleep in heavenly peace,   Sleep in heavenly peace.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-25994" y="1932064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Round 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yon 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virgin,  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mother 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&amp; Child,   Holy Infant so tender &amp; mild 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5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62003" y="77341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6752" y="160307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5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12718" y="239372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678545" y="77341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853537" y="158193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079777" y="158193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6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332127" y="239372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319234" y="239372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379749" y="239372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519180" y="239372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294011" y="77341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943530" y="161999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-20782" y="3883358"/>
            <a:ext cx="9164782" cy="2461383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70" name="Text Box 3"/>
          <p:cNvSpPr txBox="1">
            <a:spLocks noChangeArrowheads="1"/>
          </p:cNvSpPr>
          <p:nvPr/>
        </p:nvSpPr>
        <p:spPr bwMode="auto">
          <a:xfrm>
            <a:off x="-1554" y="4340311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Silent night,  holy night,     Shepherds quake      at the sight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71" name="Text Box 5"/>
          <p:cNvSpPr txBox="1">
            <a:spLocks noChangeArrowheads="1"/>
          </p:cNvSpPr>
          <p:nvPr/>
        </p:nvSpPr>
        <p:spPr bwMode="auto">
          <a:xfrm>
            <a:off x="-61004" y="5910726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FFFFFF"/>
                </a:solidFill>
              </a:rPr>
              <a:t> Christ the Savior is </a:t>
            </a:r>
            <a:r>
              <a:rPr lang="en-US" kern="0" dirty="0">
                <a:solidFill>
                  <a:srgbClr val="FFFFFF"/>
                </a:solidFill>
              </a:rPr>
              <a:t>born! </a:t>
            </a:r>
            <a:r>
              <a:rPr lang="en-US" kern="0" dirty="0" smtClean="0">
                <a:solidFill>
                  <a:srgbClr val="FFFFFF"/>
                </a:solidFill>
              </a:rPr>
              <a:t>      Christ </a:t>
            </a:r>
            <a:r>
              <a:rPr lang="en-US" kern="0" dirty="0">
                <a:solidFill>
                  <a:srgbClr val="FFFFFF"/>
                </a:solidFill>
              </a:rPr>
              <a:t>the Savior is born</a:t>
            </a:r>
          </a:p>
        </p:txBody>
      </p:sp>
      <p:sp>
        <p:nvSpPr>
          <p:cNvPr id="72" name="Text Box 4"/>
          <p:cNvSpPr txBox="1">
            <a:spLocks noChangeArrowheads="1"/>
          </p:cNvSpPr>
          <p:nvPr/>
        </p:nvSpPr>
        <p:spPr bwMode="auto">
          <a:xfrm>
            <a:off x="-47344" y="5114050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Glories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stream from     heaven afar,     Heavenly hosts sing    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Alleluia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7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40653" y="395539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05402" y="478505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7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91368" y="557571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7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943600" y="395539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932331" y="478505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774013" y="476391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7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511940" y="557571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810000" y="553328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962959" y="553892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9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085807" y="557571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414868" y="395539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1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620000" y="477063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8" name="Text Box 8">
            <a:hlinkClick r:id="rId5"/>
          </p:cNvPr>
          <p:cNvSpPr txBox="1">
            <a:spLocks noChangeArrowheads="1"/>
          </p:cNvSpPr>
          <p:nvPr/>
        </p:nvSpPr>
        <p:spPr bwMode="auto">
          <a:xfrm>
            <a:off x="-13294" y="-127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39" name="Text Box 8">
            <a:hlinkClick r:id="rId5"/>
          </p:cNvPr>
          <p:cNvSpPr txBox="1">
            <a:spLocks noChangeArrowheads="1"/>
          </p:cNvSpPr>
          <p:nvPr/>
        </p:nvSpPr>
        <p:spPr bwMode="auto">
          <a:xfrm>
            <a:off x="-45208" y="3175472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2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02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-13294" y="729022"/>
            <a:ext cx="9164782" cy="2461383"/>
          </a:xfrm>
          <a:prstGeom prst="rect">
            <a:avLst/>
          </a:prstGeom>
          <a:solidFill>
            <a:srgbClr val="2E2EBC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9796" y="1158325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Silent night,  holy night,      Son of God   love’s pure light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-39654" y="2728740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FFFFFF"/>
                </a:solidFill>
              </a:rPr>
              <a:t> Jesus Lord at Thy </a:t>
            </a:r>
            <a:r>
              <a:rPr lang="en-US" kern="0" dirty="0">
                <a:solidFill>
                  <a:srgbClr val="FFFFFF"/>
                </a:solidFill>
              </a:rPr>
              <a:t>birth, </a:t>
            </a:r>
            <a:r>
              <a:rPr lang="en-US" kern="0" dirty="0" smtClean="0">
                <a:solidFill>
                  <a:srgbClr val="FFFFFF"/>
                </a:solidFill>
              </a:rPr>
              <a:t>       Jesus </a:t>
            </a:r>
            <a:r>
              <a:rPr lang="en-US" kern="0" dirty="0">
                <a:solidFill>
                  <a:srgbClr val="FFFFFF"/>
                </a:solidFill>
              </a:rPr>
              <a:t>Lord at Thy birth</a:t>
            </a: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-25994" y="1932064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Radiant beams from Thy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holy face,  with the dawn of redeeming grace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5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62003" y="77341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6752" y="160307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5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12718" y="239372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181600" y="75821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675781" y="155960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569097" y="160307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6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332127" y="239372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603648" y="239372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379749" y="239372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943600" y="239372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461441" y="79188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734453" y="160307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8" name="Text Box 8">
            <a:hlinkClick r:id="rId5"/>
          </p:cNvPr>
          <p:cNvSpPr txBox="1">
            <a:spLocks noChangeArrowheads="1"/>
          </p:cNvSpPr>
          <p:nvPr/>
        </p:nvSpPr>
        <p:spPr bwMode="auto">
          <a:xfrm>
            <a:off x="-13294" y="-127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3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60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3F3F3F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13775</TotalTime>
  <Words>153</Words>
  <Application>Microsoft Office PowerPoint</Application>
  <PresentationFormat>On-screen Show (4:3)</PresentationFormat>
  <Paragraphs>48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1_Blank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470</cp:revision>
  <dcterms:created xsi:type="dcterms:W3CDTF">2000-04-06T22:37:36Z</dcterms:created>
  <dcterms:modified xsi:type="dcterms:W3CDTF">2012-12-19T17:51:11Z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