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1215" r:id="rId2"/>
    <p:sldId id="1216" r:id="rId3"/>
    <p:sldId id="1217" r:id="rId4"/>
    <p:sldId id="1218" r:id="rId5"/>
    <p:sldId id="1219" r:id="rId6"/>
    <p:sldId id="1220" r:id="rId7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 varScale="1">
        <p:scale>
          <a:sx n="115" d="100"/>
          <a:sy n="115" d="100"/>
        </p:scale>
        <p:origin x="-120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E7CAAF7C-A861-4466-A839-66852123EB0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0147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830129-2313-4320-81B8-415DCB0DE0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95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482274-F826-4B30-B451-F13EED8895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95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6508C0-5573-4A15-A9CC-4D6CBA3F06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897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A8B67-34EC-486B-9F4A-E38BAE1402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909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C7BAB-B248-4072-9D2D-576EDA1F6A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283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DFD05F-735C-45F4-A946-5003ECEEDF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96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1D997-4138-4140-9E01-3764D46830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33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24F9B-47E2-4AA2-BC2F-C0C26CD4A5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82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FE499-8051-4EB8-A98C-5D453D7BB9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1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BA1EF9-7B57-4483-9D96-8D77B62D11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708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9E69-1C40-4A26-A549-695E82A9B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4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F7CFC09E-32D0-482E-9E5A-2EE0C681CD4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4437" y="64751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Oh holy night the stars are brightly shining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0" y="214151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Till He appeared and the soul felt its worth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14112" y="1145672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It is the night of our dear Savior’s birth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12974" y="16319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Long lay the world in sin and error pining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14437" y="31051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For yonder breaks a new and glorious morn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4437" y="262266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 thrill of hope, the weary world rejoices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4376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Fall on your knees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31865" y="101206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hear the angel voices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38501" y="3200401"/>
            <a:ext cx="914400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  <a:p>
            <a:pPr>
              <a:spcBef>
                <a:spcPct val="50000"/>
              </a:spcBef>
            </a:pPr>
            <a:endParaRPr lang="en-US" sz="4000">
              <a:solidFill>
                <a:schemeClr val="bg1"/>
              </a:solidFill>
              <a:effectLst/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40376" y="1581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night divine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29678" y="2190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night when Christ was born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0" y="27241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night divine,  Oh night divine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961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5143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Lead by the light of faith serenely beaming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6047" y="192541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Now come the wise men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21039" y="1042243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Wit glowing hearts by His cradle we stand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-33132" y="1513755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Over the world a star is sweetly gleaming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2876550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The King of kings lay thus in lowly manger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7966" y="2392610"/>
            <a:ext cx="912296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From out of the orient land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24058" y="342010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all our trial born to be our friend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5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476494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He knows our need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29678" y="9715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Our weakness never lasting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5928" y="15049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Behold your King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5928" y="2046239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Before Him lowly bend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-4354" y="261791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chemeClr val="bg1"/>
                </a:solidFill>
                <a:latin typeface="Times New Roman" charset="0"/>
              </a:rPr>
              <a:t>Before Him lowly </a:t>
            </a: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bend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50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8711" y="349448"/>
            <a:ext cx="91440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Truly He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taught us </a:t>
            </a: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to </a:t>
            </a:r>
            <a:r>
              <a:rPr lang="en-US" sz="3600" b="1" dirty="0">
                <a:solidFill>
                  <a:schemeClr val="bg1"/>
                </a:solidFill>
                <a:latin typeface="Times New Roman" charset="0"/>
              </a:rPr>
              <a:t>love one another</a:t>
            </a:r>
          </a:p>
          <a:p>
            <a:pPr>
              <a:spcBef>
                <a:spcPct val="50000"/>
              </a:spcBef>
            </a:pP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0293" y="131559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Chains shall He break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31087" y="3206615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In grateful chorus raise we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12711" y="842891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His law is love and His gospel is peace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9978" y="2205359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And in His Name all oppression shall cease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1654" y="1713622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For every man is our brother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4185" y="2678046"/>
            <a:ext cx="9144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Sweet hymns of joy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31086" y="3658301"/>
            <a:ext cx="908982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charset="0"/>
              </a:rPr>
              <a:t>Let all within us praise His Holy Name</a:t>
            </a:r>
            <a:endParaRPr lang="en-US" sz="36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550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29678" y="4376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Christ is the Lord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-25522" y="1047750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Oh Praise His Name forever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-35804" y="160781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His power and glory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21" name="Text Box 2"/>
          <p:cNvSpPr txBox="1">
            <a:spLocks noChangeArrowheads="1"/>
          </p:cNvSpPr>
          <p:nvPr/>
        </p:nvSpPr>
        <p:spPr bwMode="auto">
          <a:xfrm>
            <a:off x="6343" y="2178731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Evermore proclaim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6343" y="2738792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His power and glory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-23335" y="3323868"/>
            <a:ext cx="914400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smtClean="0">
                <a:solidFill>
                  <a:schemeClr val="bg1"/>
                </a:solidFill>
                <a:latin typeface="Times New Roman" charset="0"/>
              </a:rPr>
              <a:t>Evermore proclaim</a:t>
            </a:r>
            <a:endParaRPr lang="en-US" sz="4400" b="1" dirty="0">
              <a:solidFill>
                <a:schemeClr val="bg1"/>
              </a:solidFill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86976</TotalTime>
  <Words>222</Words>
  <Application>Microsoft Office PowerPoint</Application>
  <PresentationFormat>On-screen Show (16:9)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539</cp:revision>
  <dcterms:created xsi:type="dcterms:W3CDTF">2000-04-04T23:34:29Z</dcterms:created>
  <dcterms:modified xsi:type="dcterms:W3CDTF">2012-12-19T14:20:54Z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