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3"/>
  </p:notesMasterIdLst>
  <p:sldIdLst>
    <p:sldId id="1254" r:id="rId3"/>
    <p:sldId id="1259" r:id="rId4"/>
    <p:sldId id="1260" r:id="rId5"/>
    <p:sldId id="1261" r:id="rId6"/>
    <p:sldId id="1262" r:id="rId7"/>
    <p:sldId id="1263" r:id="rId8"/>
    <p:sldId id="1264" r:id="rId9"/>
    <p:sldId id="1265" r:id="rId10"/>
    <p:sldId id="1266" r:id="rId11"/>
    <p:sldId id="1267" r:id="rId12"/>
    <p:sldId id="1268" r:id="rId13"/>
    <p:sldId id="1269" r:id="rId14"/>
    <p:sldId id="1270" r:id="rId15"/>
    <p:sldId id="1271" r:id="rId16"/>
    <p:sldId id="1272" r:id="rId17"/>
    <p:sldId id="1273" r:id="rId18"/>
    <p:sldId id="1274" r:id="rId19"/>
    <p:sldId id="1288" r:id="rId20"/>
    <p:sldId id="1287" r:id="rId21"/>
    <p:sldId id="1275" r:id="rId22"/>
    <p:sldId id="1276" r:id="rId23"/>
    <p:sldId id="1277" r:id="rId24"/>
    <p:sldId id="1278" r:id="rId25"/>
    <p:sldId id="1279" r:id="rId26"/>
    <p:sldId id="1280" r:id="rId27"/>
    <p:sldId id="1281" r:id="rId28"/>
    <p:sldId id="1282" r:id="rId29"/>
    <p:sldId id="1285" r:id="rId30"/>
    <p:sldId id="1283" r:id="rId31"/>
    <p:sldId id="1286" r:id="rId32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71" d="100"/>
          <a:sy n="71" d="100"/>
        </p:scale>
        <p:origin x="-102" y="-7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E7CAAF7C-A861-4466-A839-66852123EB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7014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30129-2313-4320-81B8-415DCB0DE0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950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482274-F826-4B30-B451-F13EED8895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695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6508C0-5573-4A15-A9CC-4D6CBA3F06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8972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99867E-35A8-4100-9BB3-0C30D9357A0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4237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72399A-6B79-4625-9197-EC6C76BD412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072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5D507D-FE82-4FBC-8963-909CF3FFC0D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9937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96D0C1-AC8E-4939-83CF-D9FA4D6EF0C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3067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193F60-6D89-4A52-B69A-AAD2D6FBA7F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7282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EB1DC7-5410-480F-A80A-62B72FFAF4A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5791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A804D4-91E2-47DE-B434-E9698A815A7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7662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7685B9-4559-44A8-9220-6E0DE675DCE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03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8A8B67-34EC-486B-9F4A-E38BAE1402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9098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2461DA-77BD-433B-83DE-4B77548010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4723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CB3D55-04C5-47F4-B6C0-60FBB63AEF4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8926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6FF57A-DC0F-496A-872B-AC38CECD50B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481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C7BAB-B248-4072-9D2D-576EDA1F6A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283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DFD05F-735C-45F4-A946-5003ECEEDF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963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1D997-4138-4140-9E01-3764D46830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339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024F9B-47E2-4AA2-BC2F-C0C26CD4A5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182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AFE499-8051-4EB8-A98C-5D453D7BB9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18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BA1EF9-7B57-4483-9D96-8D77B62D11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708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9E69-1C40-4A26-A549-695E82A9B2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41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F7CFC09E-32D0-482E-9E5A-2EE0C681CD4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A8E774CF-DBA7-4D98-8D99-C5DD468C3D9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651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85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     O’ night divine</a:t>
            </a: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2860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            O’ night,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9248" y="29718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When Christ was born</a:t>
            </a:r>
            <a:endParaRPr lang="en-US" sz="5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68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Lead by the light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 of faith serenely beaming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23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With glowing hearts 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   By His cradle we stand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54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Over the world a star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  Is sweetly gleaming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0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Now come the wise men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        From out of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54658" y="27432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     The orient land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13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      The King of Kings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Lay thus in lowly manger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29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       In all our </a:t>
            </a: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trial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 born to be our friend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58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   He knows our need</a:t>
            </a:r>
            <a:endParaRPr lang="en-US" sz="5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2098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         Our weakness</a:t>
            </a:r>
            <a:endParaRPr lang="en-US" sz="5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9248" y="29718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                Never lasting</a:t>
            </a:r>
            <a:endParaRPr lang="en-US" sz="5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72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    Behold your King</a:t>
            </a:r>
          </a:p>
        </p:txBody>
      </p:sp>
    </p:spTree>
    <p:extLst>
      <p:ext uri="{BB962C8B-B14F-4D97-AF65-F5344CB8AC3E}">
        <p14:creationId xmlns:p14="http://schemas.microsoft.com/office/powerpoint/2010/main" val="370715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    Behold your King</a:t>
            </a: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2860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Before Him lowly bend</a:t>
            </a:r>
          </a:p>
        </p:txBody>
      </p:sp>
    </p:spTree>
    <p:extLst>
      <p:ext uri="{BB962C8B-B14F-4D97-AF65-F5344CB8AC3E}">
        <p14:creationId xmlns:p14="http://schemas.microsoft.com/office/powerpoint/2010/main" val="370715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‘O holy night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     The stars are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27432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          Brightly shining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65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2860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Before Him lowly bend</a:t>
            </a:r>
          </a:p>
        </p:txBody>
      </p:sp>
    </p:spTree>
    <p:extLst>
      <p:ext uri="{BB962C8B-B14F-4D97-AF65-F5344CB8AC3E}">
        <p14:creationId xmlns:p14="http://schemas.microsoft.com/office/powerpoint/2010/main" val="344636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Truly He taught us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     to love one another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1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       His law is love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                and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27432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   His gospel is peace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74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Chains shall He break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      For every </a:t>
            </a: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man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22128" y="28194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               Is our brother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45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      And in His Name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All oppression shall cease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986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      Sweet hymns of joy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In grateful chorus raise we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454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Let all within us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     Praise His Holy Name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59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     Christ is the Lord</a:t>
            </a:r>
            <a:endParaRPr lang="en-US" sz="5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2860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            O’ Praise</a:t>
            </a:r>
            <a:endParaRPr lang="en-US" sz="5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9248" y="29718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    His Name forever</a:t>
            </a:r>
            <a:endParaRPr lang="en-US" sz="5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37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His power and glory</a:t>
            </a:r>
          </a:p>
        </p:txBody>
      </p:sp>
    </p:spTree>
    <p:extLst>
      <p:ext uri="{BB962C8B-B14F-4D97-AF65-F5344CB8AC3E}">
        <p14:creationId xmlns:p14="http://schemas.microsoft.com/office/powerpoint/2010/main" val="76979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His power and glory</a:t>
            </a: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2860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     Evermore proclaim</a:t>
            </a:r>
          </a:p>
        </p:txBody>
      </p:sp>
    </p:spTree>
    <p:extLst>
      <p:ext uri="{BB962C8B-B14F-4D97-AF65-F5344CB8AC3E}">
        <p14:creationId xmlns:p14="http://schemas.microsoft.com/office/powerpoint/2010/main" val="184185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       It is the night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             Of our  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54658" y="27432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        Savior’s Birth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88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2860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     Evermore proclaim</a:t>
            </a:r>
          </a:p>
        </p:txBody>
      </p:sp>
    </p:spTree>
    <p:extLst>
      <p:ext uri="{BB962C8B-B14F-4D97-AF65-F5344CB8AC3E}">
        <p14:creationId xmlns:p14="http://schemas.microsoft.com/office/powerpoint/2010/main" val="76979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  Long lay the world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  In sin and error pining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945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 ‘til He appeared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       And the soul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54658" y="27432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           Felt its worth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880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        A thrill of hope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The weary world rejoices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65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       For yonder breaks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1111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     A new and glorious morn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854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  Fall on your knees</a:t>
            </a:r>
            <a:endParaRPr lang="en-US" sz="5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2860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          O’ hear</a:t>
            </a:r>
            <a:endParaRPr lang="en-US" sz="5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9248" y="29718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  The angel voices</a:t>
            </a:r>
            <a:endParaRPr lang="en-US" sz="5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42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455003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     O’ night divine</a:t>
            </a: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7646" y="22860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            O’ night divine</a:t>
            </a:r>
          </a:p>
        </p:txBody>
      </p:sp>
    </p:spTree>
    <p:extLst>
      <p:ext uri="{BB962C8B-B14F-4D97-AF65-F5344CB8AC3E}">
        <p14:creationId xmlns:p14="http://schemas.microsoft.com/office/powerpoint/2010/main" val="34204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87477</TotalTime>
  <Words>295</Words>
  <Application>Microsoft Office PowerPoint</Application>
  <PresentationFormat>On-screen Show (4:3)</PresentationFormat>
  <Paragraphs>64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Blank Presentation</vt:lpstr>
      <vt:lpstr>1_Blank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547</cp:revision>
  <dcterms:created xsi:type="dcterms:W3CDTF">2000-04-04T23:34:29Z</dcterms:created>
  <dcterms:modified xsi:type="dcterms:W3CDTF">2012-12-19T14:29:24Z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