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</p:sldMasterIdLst>
  <p:notesMasterIdLst>
    <p:notesMasterId r:id="rId15"/>
  </p:notesMasterIdLst>
  <p:sldIdLst>
    <p:sldId id="404" r:id="rId7"/>
    <p:sldId id="405" r:id="rId8"/>
    <p:sldId id="410" r:id="rId9"/>
    <p:sldId id="408" r:id="rId10"/>
    <p:sldId id="409" r:id="rId11"/>
    <p:sldId id="407" r:id="rId12"/>
    <p:sldId id="406" r:id="rId13"/>
    <p:sldId id="403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FF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174" autoAdjust="0"/>
    <p:restoredTop sz="94660"/>
  </p:normalViewPr>
  <p:slideViewPr>
    <p:cSldViewPr>
      <p:cViewPr>
        <p:scale>
          <a:sx n="98" d="100"/>
          <a:sy n="98" d="100"/>
        </p:scale>
        <p:origin x="-432" y="-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7C41210-EDDD-47F6-B142-BB2340794F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7762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7E77AD-B554-4C23-8FA7-6C01DE02E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053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93BF4-D10A-4815-9420-4C702B7781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076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29D72-F243-469B-A322-2397677876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4514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B3BE0-81E0-4AD1-A1C8-D0F87849600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5709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F2DD4-C861-4169-AA1B-31881F4B70F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9738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1660B-DC38-4CC3-AE1F-5DA7002BEAB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5668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BFDE93-B745-43D0-8413-D9BB10D0CD8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9296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816D7-5D48-4D1B-A915-81259FB8FC4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704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DDC4CD-83B7-4DA8-86E1-58356CB2125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996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66D907-35BD-4A52-9872-C3C912E3E11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8846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E013A-6D92-470F-BA8C-BB44C7D3A14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120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E9207-5F99-4D9B-802F-4A763CBA14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8899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CABAFF-87D4-40A0-89BE-FEAFBB9A43C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5025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8B9311-895A-4D3D-A9B2-2DDA3D06BCC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9694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07892-F413-4696-8E3E-5139C6444D0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9166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26EBA-EC80-4EBC-9089-81F03B47DE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2309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C49F6-51DE-4E32-82A9-F4FC16F3DB5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2861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A0DAF-E371-4A6F-A57E-D54AA563B70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3543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7A5518-6FF7-4D6E-ACCF-60E593B5B5C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0536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56419-08D3-4682-BE7F-854D3297E09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58712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0FA56-B4AC-4F06-9074-D7ED8A9084D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35695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03FF8-D734-4D9D-A149-C21B40865B0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25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CFDDF7-0C81-4F10-8524-84C0847FCA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00624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2CE0E-6ADE-4275-9AFE-63FF12EEC26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49342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475C0-EEEF-4C3A-BAA6-9F7E3F62106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76550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7BEAE-9967-4F49-89F4-3B88AF75DED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77418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B17151-3335-4904-A787-13687ACD917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632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18F7C0-2C8A-407B-95CA-51D67A56917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84106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EB16B8-8BB9-43C6-A183-86E478F6B00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08204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D4068C-6580-433E-952F-F60028E739E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5165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702A47-2821-4965-AF1B-97A7B2228EE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05945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2D1D48-8364-44DF-9713-FDB3CE6DCBD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11999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BDCA18-CD0D-4D8E-A7F7-AF621658831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057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05B82-27E8-47FF-89EC-8D4C130907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4841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540E26-9D63-47F1-8544-5A8C0CD4A6F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584505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CE4561-80B9-42C0-ACA8-6587B471C44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42376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561A9-18E8-422E-A5C6-FE353D45732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59057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BFE812-501D-4945-8259-829C59BFE92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88118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7A4DCA-4806-4751-B0A2-2A42E9608D7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09730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154AF-DB67-45BA-A50A-3E133764CCB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14936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69D7AB-8CC4-4E22-AEC0-17843E14B7A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13496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677AD7-41F4-46D3-807A-7378BAEAAAD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18417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46849-8B34-4996-A134-1DB180FE738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80213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34B35-D2BA-4CDB-8A05-59E92D6B8B2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700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A4A05-A265-49B8-85B6-A69F0AE5CC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26033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216FB-FB1D-4B9C-9654-C335E0E5E90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57993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6D5E8-A901-4EB4-B39E-D1B6C35C87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18892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938B9-EF79-42AF-8F9D-9F094984E13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322466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E81B8E-BEA6-42B9-B322-580A45E45A2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16304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D37CA6-DF6A-47EC-9F02-29DB0930CD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7742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D3344-A387-4BAC-9AA8-F98C01A312C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17037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2E4603-230A-4F67-B603-86EEBD8FC88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82805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A5C675-DD31-4960-8C75-19BEDE26FCB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82598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F0FC53-ECB9-4011-B3A7-5EB30290504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15346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BF9368-8EA1-4285-8336-B77B6D04FE9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7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0BB24-1CD0-4762-A515-EE715482D8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1104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299904-A354-4327-99B3-114B3B32DCA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05891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732269-5A47-4B48-A75E-F924260DF7A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52405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C2B41-07AF-4B5F-B02D-A0F8A4B022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02235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5E04F0-89DA-41F8-8E7C-CFADD6A7BA7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39314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24F5E4-3D47-448B-A2FC-481B4E0D1B5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40375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DF5A5A-E0A3-4542-A6BF-81078AECCF5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59497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6833CC-D118-4B1A-AF59-CA64677B49C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100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2F963-03E0-4A0F-BC09-7190F27A27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713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DB3C1-D5B7-4CAD-B062-628674AAA5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346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1C188-2384-4E85-BC0E-0812AF2B85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635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D7D9AFEA-6C84-40BE-BD74-79D7CAD901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35D13D5-F18E-45DB-9EF2-7A0909124B5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50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CCC947B4-1EC2-4DF0-9A7A-37B2A09A25F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040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66CC">
                <a:gamma/>
                <a:shade val="66275"/>
                <a:invGamma/>
              </a:srgb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7F90CFA-D99C-4CFA-A079-92CF7031857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644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F3FDB0B-BB86-4C2B-941D-0F107A7ED6F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793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66CC">
                <a:gamma/>
                <a:shade val="66275"/>
                <a:invGamma/>
              </a:srgb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9269272-97BB-4C7C-9958-AD86BBE0922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111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C/28/" TargetMode="External"/><Relationship Id="rId3" Type="http://schemas.openxmlformats.org/officeDocument/2006/relationships/hyperlink" Target="http://dev.agodsendtech.com/mu_chords/quickimages/0/C/51/" TargetMode="External"/><Relationship Id="rId7" Type="http://schemas.openxmlformats.org/officeDocument/2006/relationships/hyperlink" Target="http://dev.agodsendtech.com/mu_chords/quickimages/0/F/28/" TargetMode="External"/><Relationship Id="rId2" Type="http://schemas.openxmlformats.org/officeDocument/2006/relationships/hyperlink" Target="http://dev.agodsendtech.com/mu_chords/quickimages/0/G/13/" TargetMode="External"/><Relationship Id="rId1" Type="http://schemas.openxmlformats.org/officeDocument/2006/relationships/slideLayout" Target="../slideLayouts/slideLayout51.xml"/><Relationship Id="rId6" Type="http://schemas.openxmlformats.org/officeDocument/2006/relationships/hyperlink" Target="http://dev.agodsendtech.com/mu_chords/quickimages/0/D/19/" TargetMode="External"/><Relationship Id="rId11" Type="http://schemas.openxmlformats.org/officeDocument/2006/relationships/hyperlink" Target="http://dev.agodsendtech.com/mu_chords/quickimages/0/A/19/" TargetMode="External"/><Relationship Id="rId5" Type="http://schemas.openxmlformats.org/officeDocument/2006/relationships/hyperlink" Target="http://dev.agodsendtech.com/mu_chords/quickimages/0/G/5/" TargetMode="External"/><Relationship Id="rId10" Type="http://schemas.openxmlformats.org/officeDocument/2006/relationships/hyperlink" Target="http://dev.agodsendtech.com/mu_chords/quickimages/0/E/19/" TargetMode="External"/><Relationship Id="rId4" Type="http://schemas.openxmlformats.org/officeDocument/2006/relationships/hyperlink" Target="http://dev.agodsendtech.com/mu_chords/quickimages/0/F/51/" TargetMode="External"/><Relationship Id="rId9" Type="http://schemas.openxmlformats.org/officeDocument/2006/relationships/hyperlink" Target="http://dev.agodsendtech.com/mu_chords/quickimages/0/F/10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Gb/1/" TargetMode="External"/><Relationship Id="rId13" Type="http://schemas.openxmlformats.org/officeDocument/2006/relationships/hyperlink" Target="http://dev.agodsendtech.com/mu_chords/quickimages/0/Bb/19/" TargetMode="External"/><Relationship Id="rId3" Type="http://schemas.openxmlformats.org/officeDocument/2006/relationships/hyperlink" Target="http://dev.agodsendtech.com/mu_chords/quickimages/0/C/28/" TargetMode="External"/><Relationship Id="rId7" Type="http://schemas.openxmlformats.org/officeDocument/2006/relationships/hyperlink" Target="http://dev.agodsendtech.com/mu_chords/quickimages/0/D/19/" TargetMode="External"/><Relationship Id="rId12" Type="http://schemas.openxmlformats.org/officeDocument/2006/relationships/hyperlink" Target="http://dev.agodsendtech.com/mu_chords/quickimages/0/Db/1/" TargetMode="External"/><Relationship Id="rId2" Type="http://schemas.openxmlformats.org/officeDocument/2006/relationships/hyperlink" Target="http://dev.agodsendtech.com/mu_chords/quickimages/0/F/28/" TargetMode="External"/><Relationship Id="rId16" Type="http://schemas.openxmlformats.org/officeDocument/2006/relationships/hyperlink" Target="http://dev.agodsendtech.com/mu_chords/quickimages/0/Gb/10/" TargetMode="External"/><Relationship Id="rId1" Type="http://schemas.openxmlformats.org/officeDocument/2006/relationships/slideLayout" Target="../slideLayouts/slideLayout51.xml"/><Relationship Id="rId6" Type="http://schemas.openxmlformats.org/officeDocument/2006/relationships/hyperlink" Target="http://dev.agodsendtech.com/mu_chords/quickimages/0/A/19/" TargetMode="External"/><Relationship Id="rId11" Type="http://schemas.openxmlformats.org/officeDocument/2006/relationships/hyperlink" Target="http://dev.agodsendtech.com/mu_chords/quickimages/0/Ab/1/" TargetMode="External"/><Relationship Id="rId5" Type="http://schemas.openxmlformats.org/officeDocument/2006/relationships/hyperlink" Target="http://dev.agodsendtech.com/mu_chords/quickimages/0/E/19/" TargetMode="External"/><Relationship Id="rId15" Type="http://schemas.openxmlformats.org/officeDocument/2006/relationships/hyperlink" Target="http://dev.agodsendtech.com/mu_chords/quickimages/0/Ab/19/" TargetMode="External"/><Relationship Id="rId10" Type="http://schemas.openxmlformats.org/officeDocument/2006/relationships/hyperlink" Target="http://dev.agodsendtech.com/mu_chords/quickimages/0/Eb/19/" TargetMode="External"/><Relationship Id="rId4" Type="http://schemas.openxmlformats.org/officeDocument/2006/relationships/hyperlink" Target="http://dev.agodsendtech.com/mu_chords/quickimages/0/F/10/" TargetMode="External"/><Relationship Id="rId9" Type="http://schemas.openxmlformats.org/officeDocument/2006/relationships/hyperlink" Target="http://dev.agodsendtech.com/mu_chords/quickimages/0/Db/51/" TargetMode="External"/><Relationship Id="rId14" Type="http://schemas.openxmlformats.org/officeDocument/2006/relationships/hyperlink" Target="http://dev.agodsendtech.com/mu_chords/quickimages/0/F/19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Bb/5/" TargetMode="External"/><Relationship Id="rId3" Type="http://schemas.openxmlformats.org/officeDocument/2006/relationships/hyperlink" Target="http://dev.agodsendtech.com/mu_chords/quickimages/0/F/2/" TargetMode="External"/><Relationship Id="rId7" Type="http://schemas.openxmlformats.org/officeDocument/2006/relationships/hyperlink" Target="http://dev.agodsendtech.com/mu_chords/quickimages/0/Ab/9/" TargetMode="External"/><Relationship Id="rId2" Type="http://schemas.openxmlformats.org/officeDocument/2006/relationships/hyperlink" Target="http://dev.agodsendtech.com/mu_chords/quickimages/0/Eb/9/" TargetMode="External"/><Relationship Id="rId1" Type="http://schemas.openxmlformats.org/officeDocument/2006/relationships/slideLayout" Target="../slideLayouts/slideLayout29.xml"/><Relationship Id="rId6" Type="http://schemas.openxmlformats.org/officeDocument/2006/relationships/hyperlink" Target="http://dev.agodsendtech.com/mu_chords/quickimages/0/Bb/13/" TargetMode="External"/><Relationship Id="rId5" Type="http://schemas.openxmlformats.org/officeDocument/2006/relationships/hyperlink" Target="http://dev.agodsendtech.com/mu_chords/quickimages/0/Ab/8/" TargetMode="External"/><Relationship Id="rId4" Type="http://schemas.openxmlformats.org/officeDocument/2006/relationships/hyperlink" Target="http://dev.agodsendtech.com/mu_chords/quickimages/0/C/2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517525"/>
            <a:ext cx="9144000" cy="18288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0" y="1019175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FF"/>
                </a:solidFill>
              </a:rPr>
              <a:t>He’s    turned      my     mour---ning   in------to dancing again. He’s lifted my sorrow</a:t>
            </a:r>
          </a:p>
        </p:txBody>
      </p:sp>
      <p:sp>
        <p:nvSpPr>
          <p:cNvPr id="1672195" name="Text Box 3"/>
          <p:cNvSpPr txBox="1">
            <a:spLocks noChangeArrowheads="1"/>
          </p:cNvSpPr>
          <p:nvPr/>
        </p:nvSpPr>
        <p:spPr bwMode="auto">
          <a:xfrm>
            <a:off x="0" y="669925"/>
            <a:ext cx="5334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G2</a:t>
            </a:r>
          </a:p>
        </p:txBody>
      </p:sp>
      <p:sp>
        <p:nvSpPr>
          <p:cNvPr id="1672196" name="Text Box 4"/>
          <p:cNvSpPr txBox="1">
            <a:spLocks noChangeArrowheads="1"/>
          </p:cNvSpPr>
          <p:nvPr/>
        </p:nvSpPr>
        <p:spPr bwMode="auto">
          <a:xfrm>
            <a:off x="2476500" y="669925"/>
            <a:ext cx="6096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D/E</a:t>
            </a:r>
          </a:p>
        </p:txBody>
      </p:sp>
      <p:sp>
        <p:nvSpPr>
          <p:cNvPr id="1672197" name="Text Box 5"/>
          <p:cNvSpPr txBox="1">
            <a:spLocks noChangeArrowheads="1"/>
          </p:cNvSpPr>
          <p:nvPr/>
        </p:nvSpPr>
        <p:spPr bwMode="auto">
          <a:xfrm>
            <a:off x="4953000" y="669925"/>
            <a:ext cx="6858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Am7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22225" y="1855788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FF"/>
                </a:solidFill>
              </a:rPr>
              <a:t>I         can’t         stay        si----lent,     I  must sing       for    His    joy    has    come   </a:t>
            </a:r>
          </a:p>
        </p:txBody>
      </p:sp>
      <p:sp>
        <p:nvSpPr>
          <p:cNvPr id="1672200" name="Text Box 8"/>
          <p:cNvSpPr txBox="1">
            <a:spLocks noChangeArrowheads="1"/>
          </p:cNvSpPr>
          <p:nvPr/>
        </p:nvSpPr>
        <p:spPr bwMode="auto">
          <a:xfrm>
            <a:off x="571500" y="671513"/>
            <a:ext cx="11430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F#m7(5b)</a:t>
            </a:r>
          </a:p>
        </p:txBody>
      </p:sp>
      <p:sp>
        <p:nvSpPr>
          <p:cNvPr id="1672201" name="Text Box 9"/>
          <p:cNvSpPr txBox="1">
            <a:spLocks noChangeArrowheads="1"/>
          </p:cNvSpPr>
          <p:nvPr/>
        </p:nvSpPr>
        <p:spPr bwMode="auto">
          <a:xfrm>
            <a:off x="3810000" y="669925"/>
            <a:ext cx="6858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D/F#</a:t>
            </a:r>
          </a:p>
        </p:txBody>
      </p:sp>
      <p:sp>
        <p:nvSpPr>
          <p:cNvPr id="1672202" name="Text Box 10"/>
          <p:cNvSpPr txBox="1">
            <a:spLocks noChangeArrowheads="1"/>
          </p:cNvSpPr>
          <p:nvPr/>
        </p:nvSpPr>
        <p:spPr bwMode="auto">
          <a:xfrm>
            <a:off x="6477000" y="669925"/>
            <a:ext cx="3048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672203" name="Text Box 11"/>
          <p:cNvSpPr txBox="1">
            <a:spLocks noChangeArrowheads="1"/>
          </p:cNvSpPr>
          <p:nvPr/>
        </p:nvSpPr>
        <p:spPr bwMode="auto">
          <a:xfrm>
            <a:off x="5867400" y="671513"/>
            <a:ext cx="6096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</a:p>
        </p:txBody>
      </p:sp>
      <p:sp>
        <p:nvSpPr>
          <p:cNvPr id="1672204" name="Text Box 12"/>
          <p:cNvSpPr txBox="1">
            <a:spLocks noChangeArrowheads="1"/>
          </p:cNvSpPr>
          <p:nvPr/>
        </p:nvSpPr>
        <p:spPr bwMode="auto">
          <a:xfrm>
            <a:off x="6821488" y="676275"/>
            <a:ext cx="11049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Cmaj7/D</a:t>
            </a:r>
          </a:p>
        </p:txBody>
      </p:sp>
      <p:sp>
        <p:nvSpPr>
          <p:cNvPr id="1672205" name="Text Box 13"/>
          <p:cNvSpPr txBox="1">
            <a:spLocks noChangeArrowheads="1"/>
          </p:cNvSpPr>
          <p:nvPr/>
        </p:nvSpPr>
        <p:spPr bwMode="auto">
          <a:xfrm>
            <a:off x="8001000" y="673100"/>
            <a:ext cx="2667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1672206" name="Text Box 14"/>
          <p:cNvSpPr txBox="1">
            <a:spLocks noChangeArrowheads="1"/>
          </p:cNvSpPr>
          <p:nvPr/>
        </p:nvSpPr>
        <p:spPr bwMode="auto">
          <a:xfrm>
            <a:off x="1714500" y="671513"/>
            <a:ext cx="7620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B7sus</a:t>
            </a:r>
          </a:p>
        </p:txBody>
      </p:sp>
      <p:sp>
        <p:nvSpPr>
          <p:cNvPr id="1672207" name="Text Box 15"/>
          <p:cNvSpPr txBox="1">
            <a:spLocks noChangeArrowheads="1"/>
          </p:cNvSpPr>
          <p:nvPr/>
        </p:nvSpPr>
        <p:spPr bwMode="auto">
          <a:xfrm>
            <a:off x="8382000" y="676275"/>
            <a:ext cx="5334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G2</a:t>
            </a:r>
          </a:p>
        </p:txBody>
      </p:sp>
      <p:sp>
        <p:nvSpPr>
          <p:cNvPr id="1672208" name="Text Box 16"/>
          <p:cNvSpPr txBox="1">
            <a:spLocks noChangeArrowheads="1"/>
          </p:cNvSpPr>
          <p:nvPr/>
        </p:nvSpPr>
        <p:spPr bwMode="auto">
          <a:xfrm>
            <a:off x="11113" y="1527175"/>
            <a:ext cx="544512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G2</a:t>
            </a:r>
          </a:p>
        </p:txBody>
      </p:sp>
      <p:sp>
        <p:nvSpPr>
          <p:cNvPr id="1672209" name="Text Box 17"/>
          <p:cNvSpPr txBox="1">
            <a:spLocks noChangeArrowheads="1"/>
          </p:cNvSpPr>
          <p:nvPr/>
        </p:nvSpPr>
        <p:spPr bwMode="auto">
          <a:xfrm>
            <a:off x="608013" y="1524000"/>
            <a:ext cx="1160462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F#m7(5b)</a:t>
            </a:r>
          </a:p>
        </p:txBody>
      </p:sp>
      <p:sp>
        <p:nvSpPr>
          <p:cNvPr id="1672210" name="Text Box 18"/>
          <p:cNvSpPr txBox="1">
            <a:spLocks noChangeArrowheads="1"/>
          </p:cNvSpPr>
          <p:nvPr/>
        </p:nvSpPr>
        <p:spPr bwMode="auto">
          <a:xfrm>
            <a:off x="1778000" y="1522413"/>
            <a:ext cx="762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B7sus</a:t>
            </a:r>
          </a:p>
        </p:txBody>
      </p:sp>
      <p:sp>
        <p:nvSpPr>
          <p:cNvPr id="1672211" name="Text Box 19"/>
          <p:cNvSpPr txBox="1">
            <a:spLocks noChangeArrowheads="1"/>
          </p:cNvSpPr>
          <p:nvPr/>
        </p:nvSpPr>
        <p:spPr bwMode="auto">
          <a:xfrm>
            <a:off x="2620963" y="1506538"/>
            <a:ext cx="5715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D/E</a:t>
            </a:r>
          </a:p>
        </p:txBody>
      </p:sp>
      <p:sp>
        <p:nvSpPr>
          <p:cNvPr id="1672213" name="Text Box 21"/>
          <p:cNvSpPr txBox="1">
            <a:spLocks noChangeArrowheads="1"/>
          </p:cNvSpPr>
          <p:nvPr/>
        </p:nvSpPr>
        <p:spPr bwMode="auto">
          <a:xfrm>
            <a:off x="4022725" y="1487488"/>
            <a:ext cx="685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D/F#</a:t>
            </a:r>
          </a:p>
        </p:txBody>
      </p:sp>
      <p:sp>
        <p:nvSpPr>
          <p:cNvPr id="1672214" name="Text Box 22"/>
          <p:cNvSpPr txBox="1">
            <a:spLocks noChangeArrowheads="1"/>
          </p:cNvSpPr>
          <p:nvPr/>
        </p:nvSpPr>
        <p:spPr bwMode="auto">
          <a:xfrm>
            <a:off x="5414963" y="1487488"/>
            <a:ext cx="685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Am7</a:t>
            </a:r>
          </a:p>
        </p:txBody>
      </p:sp>
      <p:sp>
        <p:nvSpPr>
          <p:cNvPr id="1672215" name="Text Box 23"/>
          <p:cNvSpPr txBox="1">
            <a:spLocks noChangeArrowheads="1"/>
          </p:cNvSpPr>
          <p:nvPr/>
        </p:nvSpPr>
        <p:spPr bwMode="auto">
          <a:xfrm>
            <a:off x="6184900" y="1490663"/>
            <a:ext cx="6096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</a:p>
        </p:txBody>
      </p:sp>
      <p:sp>
        <p:nvSpPr>
          <p:cNvPr id="1672216" name="Text Box 24"/>
          <p:cNvSpPr txBox="1">
            <a:spLocks noChangeArrowheads="1"/>
          </p:cNvSpPr>
          <p:nvPr/>
        </p:nvSpPr>
        <p:spPr bwMode="auto">
          <a:xfrm>
            <a:off x="6873875" y="1492250"/>
            <a:ext cx="3048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672217" name="Text Box 25"/>
          <p:cNvSpPr txBox="1">
            <a:spLocks noChangeArrowheads="1"/>
          </p:cNvSpPr>
          <p:nvPr/>
        </p:nvSpPr>
        <p:spPr bwMode="auto">
          <a:xfrm>
            <a:off x="7304088" y="1492250"/>
            <a:ext cx="604837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C/D</a:t>
            </a:r>
          </a:p>
        </p:txBody>
      </p:sp>
      <p:sp>
        <p:nvSpPr>
          <p:cNvPr id="1672218" name="Text Box 26"/>
          <p:cNvSpPr txBox="1">
            <a:spLocks noChangeArrowheads="1"/>
          </p:cNvSpPr>
          <p:nvPr/>
        </p:nvSpPr>
        <p:spPr bwMode="auto">
          <a:xfrm>
            <a:off x="7985125" y="1506538"/>
            <a:ext cx="304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1672219" name="Text Box 27"/>
          <p:cNvSpPr txBox="1">
            <a:spLocks noChangeArrowheads="1"/>
          </p:cNvSpPr>
          <p:nvPr/>
        </p:nvSpPr>
        <p:spPr bwMode="auto">
          <a:xfrm>
            <a:off x="8404225" y="1487488"/>
            <a:ext cx="304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3097213" y="669925"/>
            <a:ext cx="6858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Em7</a:t>
            </a:r>
          </a:p>
        </p:txBody>
      </p:sp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4511675" y="669925"/>
            <a:ext cx="3048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32" name="Text Box 19"/>
          <p:cNvSpPr txBox="1">
            <a:spLocks noChangeArrowheads="1"/>
          </p:cNvSpPr>
          <p:nvPr/>
        </p:nvSpPr>
        <p:spPr bwMode="auto">
          <a:xfrm>
            <a:off x="3222625" y="1506538"/>
            <a:ext cx="6477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Em7</a:t>
            </a:r>
          </a:p>
        </p:txBody>
      </p:sp>
      <p:sp>
        <p:nvSpPr>
          <p:cNvPr id="33" name="Text Box 21"/>
          <p:cNvSpPr txBox="1">
            <a:spLocks noChangeArrowheads="1"/>
          </p:cNvSpPr>
          <p:nvPr/>
        </p:nvSpPr>
        <p:spPr bwMode="auto">
          <a:xfrm>
            <a:off x="4821238" y="1487488"/>
            <a:ext cx="304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2079" name="Rectangle 34"/>
          <p:cNvSpPr>
            <a:spLocks noChangeArrowheads="1"/>
          </p:cNvSpPr>
          <p:nvPr/>
        </p:nvSpPr>
        <p:spPr bwMode="auto">
          <a:xfrm>
            <a:off x="0" y="2328863"/>
            <a:ext cx="9144000" cy="31242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0" name="Text Box 3"/>
          <p:cNvSpPr txBox="1">
            <a:spLocks noChangeArrowheads="1"/>
          </p:cNvSpPr>
          <p:nvPr/>
        </p:nvSpPr>
        <p:spPr bwMode="auto">
          <a:xfrm>
            <a:off x="0" y="2752725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FF"/>
                </a:solidFill>
              </a:rPr>
              <a:t>Where there once was only hurt                  He gave His healing hand</a:t>
            </a:r>
          </a:p>
        </p:txBody>
      </p:sp>
      <p:sp>
        <p:nvSpPr>
          <p:cNvPr id="2081" name="Text Box 5"/>
          <p:cNvSpPr txBox="1">
            <a:spLocks noChangeArrowheads="1"/>
          </p:cNvSpPr>
          <p:nvPr/>
        </p:nvSpPr>
        <p:spPr bwMode="auto">
          <a:xfrm>
            <a:off x="0" y="3514725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FF"/>
                </a:solidFill>
              </a:rPr>
              <a:t>Where there once was only pain     You brought comfort like a friend</a:t>
            </a:r>
          </a:p>
        </p:txBody>
      </p:sp>
      <p:sp>
        <p:nvSpPr>
          <p:cNvPr id="2082" name="Text Box 6"/>
          <p:cNvSpPr txBox="1">
            <a:spLocks noChangeArrowheads="1"/>
          </p:cNvSpPr>
          <p:nvPr/>
        </p:nvSpPr>
        <p:spPr bwMode="auto">
          <a:xfrm>
            <a:off x="-4763" y="5014913"/>
            <a:ext cx="9144001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FF"/>
                </a:solidFill>
              </a:rPr>
              <a:t>I see the bright and morning sun    As it ushers in His    joy - ful      glad - ness</a:t>
            </a:r>
          </a:p>
        </p:txBody>
      </p:sp>
      <p:sp>
        <p:nvSpPr>
          <p:cNvPr id="2083" name="Text Box 7"/>
          <p:cNvSpPr txBox="1">
            <a:spLocks noChangeArrowheads="1"/>
          </p:cNvSpPr>
          <p:nvPr/>
        </p:nvSpPr>
        <p:spPr bwMode="auto">
          <a:xfrm>
            <a:off x="0" y="4275138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FF"/>
                </a:solidFill>
              </a:rPr>
              <a:t>I feel the sweetness of His love piercing my dark-----ness</a:t>
            </a:r>
          </a:p>
        </p:txBody>
      </p:sp>
      <p:sp>
        <p:nvSpPr>
          <p:cNvPr id="40" name="Text Box 9"/>
          <p:cNvSpPr txBox="1">
            <a:spLocks noChangeArrowheads="1"/>
          </p:cNvSpPr>
          <p:nvPr/>
        </p:nvSpPr>
        <p:spPr bwMode="auto">
          <a:xfrm>
            <a:off x="1371600" y="2447925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G2</a:t>
            </a:r>
          </a:p>
        </p:txBody>
      </p:sp>
      <p:sp>
        <p:nvSpPr>
          <p:cNvPr id="41" name="Text Box 11"/>
          <p:cNvSpPr txBox="1">
            <a:spLocks noChangeArrowheads="1"/>
          </p:cNvSpPr>
          <p:nvPr/>
        </p:nvSpPr>
        <p:spPr bwMode="auto">
          <a:xfrm>
            <a:off x="2324100" y="2447925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C2</a:t>
            </a:r>
          </a:p>
        </p:txBody>
      </p:sp>
      <p:sp>
        <p:nvSpPr>
          <p:cNvPr id="42" name="Text Box 24"/>
          <p:cNvSpPr txBox="1">
            <a:spLocks noChangeArrowheads="1"/>
          </p:cNvSpPr>
          <p:nvPr/>
        </p:nvSpPr>
        <p:spPr bwMode="auto">
          <a:xfrm>
            <a:off x="1066800" y="3949700"/>
            <a:ext cx="533400" cy="401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F2</a:t>
            </a:r>
          </a:p>
        </p:txBody>
      </p:sp>
      <p:sp>
        <p:nvSpPr>
          <p:cNvPr id="43" name="Text Box 25"/>
          <p:cNvSpPr txBox="1">
            <a:spLocks noChangeArrowheads="1"/>
          </p:cNvSpPr>
          <p:nvPr/>
        </p:nvSpPr>
        <p:spPr bwMode="auto">
          <a:xfrm>
            <a:off x="2695575" y="3949700"/>
            <a:ext cx="762000" cy="401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C2/E</a:t>
            </a:r>
          </a:p>
        </p:txBody>
      </p:sp>
      <p:sp>
        <p:nvSpPr>
          <p:cNvPr id="44" name="Text Box 26"/>
          <p:cNvSpPr txBox="1">
            <a:spLocks noChangeArrowheads="1"/>
          </p:cNvSpPr>
          <p:nvPr/>
        </p:nvSpPr>
        <p:spPr bwMode="auto">
          <a:xfrm>
            <a:off x="4495800" y="3894138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G2</a:t>
            </a:r>
          </a:p>
        </p:txBody>
      </p:sp>
      <p:sp>
        <p:nvSpPr>
          <p:cNvPr id="45" name="Text Box 27"/>
          <p:cNvSpPr txBox="1">
            <a:spLocks noChangeArrowheads="1"/>
          </p:cNvSpPr>
          <p:nvPr/>
        </p:nvSpPr>
        <p:spPr bwMode="auto">
          <a:xfrm>
            <a:off x="5110163" y="3897313"/>
            <a:ext cx="13716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C2maj7/G</a:t>
            </a:r>
          </a:p>
        </p:txBody>
      </p:sp>
      <p:sp>
        <p:nvSpPr>
          <p:cNvPr id="46" name="Text Box 28"/>
          <p:cNvSpPr txBox="1">
            <a:spLocks noChangeArrowheads="1"/>
          </p:cNvSpPr>
          <p:nvPr/>
        </p:nvSpPr>
        <p:spPr bwMode="auto">
          <a:xfrm>
            <a:off x="107950" y="4675188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G2</a:t>
            </a:r>
          </a:p>
        </p:txBody>
      </p:sp>
      <p:sp>
        <p:nvSpPr>
          <p:cNvPr id="47" name="Text Box 29"/>
          <p:cNvSpPr txBox="1">
            <a:spLocks noChangeArrowheads="1"/>
          </p:cNvSpPr>
          <p:nvPr/>
        </p:nvSpPr>
        <p:spPr bwMode="auto">
          <a:xfrm>
            <a:off x="1022350" y="4683125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F2</a:t>
            </a:r>
          </a:p>
        </p:txBody>
      </p:sp>
      <p:sp>
        <p:nvSpPr>
          <p:cNvPr id="48" name="Text Box 30"/>
          <p:cNvSpPr txBox="1">
            <a:spLocks noChangeArrowheads="1"/>
          </p:cNvSpPr>
          <p:nvPr/>
        </p:nvSpPr>
        <p:spPr bwMode="auto">
          <a:xfrm>
            <a:off x="2754313" y="4714875"/>
            <a:ext cx="735012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C2/E</a:t>
            </a:r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4159250" y="4714875"/>
            <a:ext cx="735013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F/Eb</a:t>
            </a:r>
          </a:p>
        </p:txBody>
      </p:sp>
      <p:sp>
        <p:nvSpPr>
          <p:cNvPr id="50" name="Text Box 32"/>
          <p:cNvSpPr txBox="1">
            <a:spLocks noChangeArrowheads="1"/>
          </p:cNvSpPr>
          <p:nvPr/>
        </p:nvSpPr>
        <p:spPr bwMode="auto">
          <a:xfrm>
            <a:off x="5518150" y="4714875"/>
            <a:ext cx="64135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C/D</a:t>
            </a:r>
          </a:p>
        </p:txBody>
      </p:sp>
      <p:sp>
        <p:nvSpPr>
          <p:cNvPr id="51" name="Text Box 33"/>
          <p:cNvSpPr txBox="1">
            <a:spLocks noChangeArrowheads="1"/>
          </p:cNvSpPr>
          <p:nvPr/>
        </p:nvSpPr>
        <p:spPr bwMode="auto">
          <a:xfrm>
            <a:off x="6127750" y="4714875"/>
            <a:ext cx="67945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G/D</a:t>
            </a:r>
          </a:p>
        </p:txBody>
      </p:sp>
      <p:sp>
        <p:nvSpPr>
          <p:cNvPr id="52" name="Text Box 34"/>
          <p:cNvSpPr txBox="1">
            <a:spLocks noChangeArrowheads="1"/>
          </p:cNvSpPr>
          <p:nvPr/>
        </p:nvSpPr>
        <p:spPr bwMode="auto">
          <a:xfrm>
            <a:off x="6856413" y="4714875"/>
            <a:ext cx="652462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C/D</a:t>
            </a:r>
          </a:p>
        </p:txBody>
      </p:sp>
      <p:sp>
        <p:nvSpPr>
          <p:cNvPr id="53" name="Text Box 35"/>
          <p:cNvSpPr txBox="1">
            <a:spLocks noChangeArrowheads="1"/>
          </p:cNvSpPr>
          <p:nvPr/>
        </p:nvSpPr>
        <p:spPr bwMode="auto">
          <a:xfrm>
            <a:off x="7575550" y="4721225"/>
            <a:ext cx="404813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54" name="Text Box 9"/>
          <p:cNvSpPr txBox="1">
            <a:spLocks noChangeArrowheads="1"/>
          </p:cNvSpPr>
          <p:nvPr/>
        </p:nvSpPr>
        <p:spPr bwMode="auto">
          <a:xfrm>
            <a:off x="2897188" y="2439988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G2</a:t>
            </a:r>
          </a:p>
        </p:txBody>
      </p:sp>
      <p:sp>
        <p:nvSpPr>
          <p:cNvPr id="55" name="Text Box 11"/>
          <p:cNvSpPr txBox="1">
            <a:spLocks noChangeArrowheads="1"/>
          </p:cNvSpPr>
          <p:nvPr/>
        </p:nvSpPr>
        <p:spPr bwMode="auto">
          <a:xfrm>
            <a:off x="3619500" y="2439988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C2</a:t>
            </a:r>
          </a:p>
        </p:txBody>
      </p:sp>
      <p:sp>
        <p:nvSpPr>
          <p:cNvPr id="56" name="Text Box 9"/>
          <p:cNvSpPr txBox="1">
            <a:spLocks noChangeArrowheads="1"/>
          </p:cNvSpPr>
          <p:nvPr/>
        </p:nvSpPr>
        <p:spPr bwMode="auto">
          <a:xfrm>
            <a:off x="4876800" y="2439988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G2</a:t>
            </a:r>
          </a:p>
        </p:txBody>
      </p:sp>
      <p:sp>
        <p:nvSpPr>
          <p:cNvPr id="57" name="Text Box 11"/>
          <p:cNvSpPr txBox="1">
            <a:spLocks noChangeArrowheads="1"/>
          </p:cNvSpPr>
          <p:nvPr/>
        </p:nvSpPr>
        <p:spPr bwMode="auto">
          <a:xfrm>
            <a:off x="5829300" y="2439988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C2</a:t>
            </a:r>
          </a:p>
        </p:txBody>
      </p:sp>
      <p:sp>
        <p:nvSpPr>
          <p:cNvPr id="58" name="Text Box 9"/>
          <p:cNvSpPr txBox="1">
            <a:spLocks noChangeArrowheads="1"/>
          </p:cNvSpPr>
          <p:nvPr/>
        </p:nvSpPr>
        <p:spPr bwMode="auto">
          <a:xfrm>
            <a:off x="6553200" y="2447925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G2</a:t>
            </a:r>
          </a:p>
        </p:txBody>
      </p:sp>
      <p:sp>
        <p:nvSpPr>
          <p:cNvPr id="59" name="Text Box 11"/>
          <p:cNvSpPr txBox="1">
            <a:spLocks noChangeArrowheads="1"/>
          </p:cNvSpPr>
          <p:nvPr/>
        </p:nvSpPr>
        <p:spPr bwMode="auto">
          <a:xfrm>
            <a:off x="7415213" y="2447925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C2</a:t>
            </a:r>
          </a:p>
        </p:txBody>
      </p:sp>
      <p:sp>
        <p:nvSpPr>
          <p:cNvPr id="60" name="Text Box 9"/>
          <p:cNvSpPr txBox="1">
            <a:spLocks noChangeArrowheads="1"/>
          </p:cNvSpPr>
          <p:nvPr/>
        </p:nvSpPr>
        <p:spPr bwMode="auto">
          <a:xfrm>
            <a:off x="1371600" y="3168650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G2</a:t>
            </a:r>
          </a:p>
        </p:txBody>
      </p:sp>
      <p:sp>
        <p:nvSpPr>
          <p:cNvPr id="61" name="Text Box 11"/>
          <p:cNvSpPr txBox="1">
            <a:spLocks noChangeArrowheads="1"/>
          </p:cNvSpPr>
          <p:nvPr/>
        </p:nvSpPr>
        <p:spPr bwMode="auto">
          <a:xfrm>
            <a:off x="2324100" y="3168650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C2</a:t>
            </a:r>
          </a:p>
        </p:txBody>
      </p:sp>
      <p:sp>
        <p:nvSpPr>
          <p:cNvPr id="62" name="Text Box 9"/>
          <p:cNvSpPr txBox="1">
            <a:spLocks noChangeArrowheads="1"/>
          </p:cNvSpPr>
          <p:nvPr/>
        </p:nvSpPr>
        <p:spPr bwMode="auto">
          <a:xfrm>
            <a:off x="2897188" y="3162300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G2</a:t>
            </a:r>
          </a:p>
        </p:txBody>
      </p:sp>
      <p:sp>
        <p:nvSpPr>
          <p:cNvPr id="63" name="Text Box 11"/>
          <p:cNvSpPr txBox="1">
            <a:spLocks noChangeArrowheads="1"/>
          </p:cNvSpPr>
          <p:nvPr/>
        </p:nvSpPr>
        <p:spPr bwMode="auto">
          <a:xfrm>
            <a:off x="3679825" y="3162300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C2</a:t>
            </a:r>
          </a:p>
        </p:txBody>
      </p:sp>
      <p:sp>
        <p:nvSpPr>
          <p:cNvPr id="64" name="Text Box 9"/>
          <p:cNvSpPr txBox="1">
            <a:spLocks noChangeArrowheads="1"/>
          </p:cNvSpPr>
          <p:nvPr/>
        </p:nvSpPr>
        <p:spPr bwMode="auto">
          <a:xfrm>
            <a:off x="4953000" y="3170238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G2</a:t>
            </a:r>
          </a:p>
        </p:txBody>
      </p:sp>
      <p:sp>
        <p:nvSpPr>
          <p:cNvPr id="65" name="Text Box 11"/>
          <p:cNvSpPr txBox="1">
            <a:spLocks noChangeArrowheads="1"/>
          </p:cNvSpPr>
          <p:nvPr/>
        </p:nvSpPr>
        <p:spPr bwMode="auto">
          <a:xfrm>
            <a:off x="5715000" y="3162300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C2</a:t>
            </a:r>
          </a:p>
        </p:txBody>
      </p:sp>
      <p:sp>
        <p:nvSpPr>
          <p:cNvPr id="66" name="Text Box 9"/>
          <p:cNvSpPr txBox="1">
            <a:spLocks noChangeArrowheads="1"/>
          </p:cNvSpPr>
          <p:nvPr/>
        </p:nvSpPr>
        <p:spPr bwMode="auto">
          <a:xfrm>
            <a:off x="6553200" y="3187700"/>
            <a:ext cx="533400" cy="401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G2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-11113" y="5427663"/>
            <a:ext cx="9144001" cy="14224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12" name="Text Box 2"/>
          <p:cNvSpPr txBox="1">
            <a:spLocks noChangeArrowheads="1"/>
          </p:cNvSpPr>
          <p:nvPr/>
        </p:nvSpPr>
        <p:spPr bwMode="auto">
          <a:xfrm>
            <a:off x="11113" y="5756275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FF"/>
                </a:solidFill>
              </a:rPr>
              <a:t>Your anger lasts for a moment in  time       But Your favor is here</a:t>
            </a:r>
          </a:p>
        </p:txBody>
      </p:sp>
      <p:sp>
        <p:nvSpPr>
          <p:cNvPr id="71" name="Text Box 5"/>
          <p:cNvSpPr txBox="1">
            <a:spLocks noChangeArrowheads="1"/>
          </p:cNvSpPr>
          <p:nvPr/>
        </p:nvSpPr>
        <p:spPr bwMode="auto">
          <a:xfrm>
            <a:off x="3751263" y="5453063"/>
            <a:ext cx="5334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G7</a:t>
            </a:r>
          </a:p>
        </p:txBody>
      </p:sp>
      <p:sp>
        <p:nvSpPr>
          <p:cNvPr id="2114" name="Text Box 7"/>
          <p:cNvSpPr txBox="1">
            <a:spLocks noChangeArrowheads="1"/>
          </p:cNvSpPr>
          <p:nvPr/>
        </p:nvSpPr>
        <p:spPr bwMode="auto">
          <a:xfrm>
            <a:off x="1588" y="6450013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FF"/>
                </a:solidFill>
              </a:rPr>
              <a:t>And will be on me for all my     life    time </a:t>
            </a:r>
          </a:p>
        </p:txBody>
      </p:sp>
      <p:sp>
        <p:nvSpPr>
          <p:cNvPr id="75" name="Text Box 10"/>
          <p:cNvSpPr txBox="1">
            <a:spLocks noChangeArrowheads="1"/>
          </p:cNvSpPr>
          <p:nvPr/>
        </p:nvSpPr>
        <p:spPr bwMode="auto">
          <a:xfrm>
            <a:off x="6732588" y="5453063"/>
            <a:ext cx="531812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A7</a:t>
            </a:r>
          </a:p>
        </p:txBody>
      </p:sp>
      <p:sp>
        <p:nvSpPr>
          <p:cNvPr id="76" name="Text Box 11"/>
          <p:cNvSpPr txBox="1">
            <a:spLocks noChangeArrowheads="1"/>
          </p:cNvSpPr>
          <p:nvPr/>
        </p:nvSpPr>
        <p:spPr bwMode="auto">
          <a:xfrm>
            <a:off x="5715000" y="5445125"/>
            <a:ext cx="6096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G/A</a:t>
            </a:r>
          </a:p>
        </p:txBody>
      </p:sp>
      <p:sp>
        <p:nvSpPr>
          <p:cNvPr id="79" name="Text Box 14"/>
          <p:cNvSpPr txBox="1">
            <a:spLocks noChangeArrowheads="1"/>
          </p:cNvSpPr>
          <p:nvPr/>
        </p:nvSpPr>
        <p:spPr bwMode="auto">
          <a:xfrm>
            <a:off x="1416050" y="5453063"/>
            <a:ext cx="48895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G7</a:t>
            </a:r>
          </a:p>
        </p:txBody>
      </p:sp>
      <p:sp>
        <p:nvSpPr>
          <p:cNvPr id="82" name="Text Box 17"/>
          <p:cNvSpPr txBox="1">
            <a:spLocks noChangeArrowheads="1"/>
          </p:cNvSpPr>
          <p:nvPr/>
        </p:nvSpPr>
        <p:spPr bwMode="auto">
          <a:xfrm>
            <a:off x="849313" y="6156325"/>
            <a:ext cx="877887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A9</a:t>
            </a: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(5b)</a:t>
            </a:r>
            <a:endParaRPr lang="en-US" sz="1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4" name="Text Box 19"/>
          <p:cNvSpPr txBox="1">
            <a:spLocks noChangeArrowheads="1"/>
          </p:cNvSpPr>
          <p:nvPr/>
        </p:nvSpPr>
        <p:spPr bwMode="auto">
          <a:xfrm>
            <a:off x="2541588" y="6135688"/>
            <a:ext cx="630237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C/D</a:t>
            </a:r>
          </a:p>
        </p:txBody>
      </p:sp>
      <p:sp>
        <p:nvSpPr>
          <p:cNvPr id="85" name="Text Box 21"/>
          <p:cNvSpPr txBox="1">
            <a:spLocks noChangeArrowheads="1"/>
          </p:cNvSpPr>
          <p:nvPr/>
        </p:nvSpPr>
        <p:spPr bwMode="auto">
          <a:xfrm>
            <a:off x="3217863" y="6142038"/>
            <a:ext cx="6858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G/F#</a:t>
            </a:r>
          </a:p>
        </p:txBody>
      </p:sp>
      <p:sp>
        <p:nvSpPr>
          <p:cNvPr id="86" name="Text Box 22"/>
          <p:cNvSpPr txBox="1">
            <a:spLocks noChangeArrowheads="1"/>
          </p:cNvSpPr>
          <p:nvPr/>
        </p:nvSpPr>
        <p:spPr bwMode="auto">
          <a:xfrm>
            <a:off x="3941763" y="6145213"/>
            <a:ext cx="585787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C/D</a:t>
            </a:r>
          </a:p>
        </p:txBody>
      </p:sp>
      <p:sp>
        <p:nvSpPr>
          <p:cNvPr id="90" name="Text Box 26"/>
          <p:cNvSpPr txBox="1">
            <a:spLocks noChangeArrowheads="1"/>
          </p:cNvSpPr>
          <p:nvPr/>
        </p:nvSpPr>
        <p:spPr bwMode="auto">
          <a:xfrm>
            <a:off x="4724400" y="6142038"/>
            <a:ext cx="3048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92" name="Text Box 4"/>
          <p:cNvSpPr txBox="1">
            <a:spLocks noChangeArrowheads="1"/>
          </p:cNvSpPr>
          <p:nvPr/>
        </p:nvSpPr>
        <p:spPr bwMode="auto">
          <a:xfrm>
            <a:off x="2857500" y="5453063"/>
            <a:ext cx="898525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G9</a:t>
            </a: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(b5)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0" y="0"/>
            <a:ext cx="9144000" cy="517525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6" name="Text Box 4"/>
          <p:cNvSpPr txBox="1">
            <a:spLocks noChangeArrowheads="1"/>
          </p:cNvSpPr>
          <p:nvPr/>
        </p:nvSpPr>
        <p:spPr bwMode="auto">
          <a:xfrm>
            <a:off x="7373938" y="74613"/>
            <a:ext cx="16510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ID:  209</a:t>
            </a:r>
          </a:p>
        </p:txBody>
      </p:sp>
    </p:spTree>
    <p:extLst>
      <p:ext uri="{BB962C8B-B14F-4D97-AF65-F5344CB8AC3E}">
        <p14:creationId xmlns:p14="http://schemas.microsoft.com/office/powerpoint/2010/main" val="219978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593725"/>
            <a:ext cx="9153525" cy="2289175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3175" y="996950"/>
            <a:ext cx="9144000" cy="40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FF"/>
                </a:solidFill>
              </a:rPr>
              <a:t>I want within my heart, desire beyond my own    to be like Jesus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0" y="1725613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FF"/>
                </a:solidFill>
              </a:rPr>
              <a:t>But then I see my life, the distance from Your throne  and my heart longs for You </a:t>
            </a:r>
          </a:p>
        </p:txBody>
      </p:sp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0" y="2482850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FF"/>
                </a:solidFill>
              </a:rPr>
              <a:t>Holy Spirit come,                 con-----sume    me      with   Your  fire</a:t>
            </a:r>
          </a:p>
        </p:txBody>
      </p:sp>
      <p:sp>
        <p:nvSpPr>
          <p:cNvPr id="1672199" name="Text Box 7"/>
          <p:cNvSpPr txBox="1">
            <a:spLocks noChangeArrowheads="1"/>
          </p:cNvSpPr>
          <p:nvPr/>
        </p:nvSpPr>
        <p:spPr bwMode="auto">
          <a:xfrm>
            <a:off x="3175" y="652463"/>
            <a:ext cx="4191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1672200" name="Text Box 8"/>
          <p:cNvSpPr txBox="1">
            <a:spLocks noChangeArrowheads="1"/>
          </p:cNvSpPr>
          <p:nvPr/>
        </p:nvSpPr>
        <p:spPr bwMode="auto">
          <a:xfrm>
            <a:off x="696913" y="652463"/>
            <a:ext cx="7620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D/F#</a:t>
            </a:r>
          </a:p>
        </p:txBody>
      </p:sp>
      <p:sp>
        <p:nvSpPr>
          <p:cNvPr id="1672201" name="Text Box 9"/>
          <p:cNvSpPr txBox="1">
            <a:spLocks noChangeArrowheads="1"/>
          </p:cNvSpPr>
          <p:nvPr/>
        </p:nvSpPr>
        <p:spPr bwMode="auto">
          <a:xfrm>
            <a:off x="1736725" y="652463"/>
            <a:ext cx="6477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</a:p>
        </p:txBody>
      </p:sp>
      <p:sp>
        <p:nvSpPr>
          <p:cNvPr id="1672202" name="Text Box 10"/>
          <p:cNvSpPr txBox="1">
            <a:spLocks noChangeArrowheads="1"/>
          </p:cNvSpPr>
          <p:nvPr/>
        </p:nvSpPr>
        <p:spPr bwMode="auto">
          <a:xfrm>
            <a:off x="3128963" y="652463"/>
            <a:ext cx="6858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G/D</a:t>
            </a:r>
          </a:p>
        </p:txBody>
      </p:sp>
      <p:sp>
        <p:nvSpPr>
          <p:cNvPr id="1672203" name="Text Box 11"/>
          <p:cNvSpPr txBox="1">
            <a:spLocks noChangeArrowheads="1"/>
          </p:cNvSpPr>
          <p:nvPr/>
        </p:nvSpPr>
        <p:spPr bwMode="auto">
          <a:xfrm>
            <a:off x="4308475" y="655638"/>
            <a:ext cx="4191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672204" name="Text Box 12"/>
          <p:cNvSpPr txBox="1">
            <a:spLocks noChangeArrowheads="1"/>
          </p:cNvSpPr>
          <p:nvPr/>
        </p:nvSpPr>
        <p:spPr bwMode="auto">
          <a:xfrm>
            <a:off x="4822825" y="655638"/>
            <a:ext cx="6858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</a:p>
        </p:txBody>
      </p:sp>
      <p:sp>
        <p:nvSpPr>
          <p:cNvPr id="1672205" name="Text Box 13"/>
          <p:cNvSpPr txBox="1">
            <a:spLocks noChangeArrowheads="1"/>
          </p:cNvSpPr>
          <p:nvPr/>
        </p:nvSpPr>
        <p:spPr bwMode="auto">
          <a:xfrm>
            <a:off x="7075488" y="652463"/>
            <a:ext cx="7239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Dsus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6" name="Text Box 14"/>
          <p:cNvSpPr txBox="1">
            <a:spLocks noChangeArrowheads="1"/>
          </p:cNvSpPr>
          <p:nvPr/>
        </p:nvSpPr>
        <p:spPr bwMode="auto">
          <a:xfrm>
            <a:off x="3175" y="1398588"/>
            <a:ext cx="4191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1672207" name="Text Box 15"/>
          <p:cNvSpPr txBox="1">
            <a:spLocks noChangeArrowheads="1"/>
          </p:cNvSpPr>
          <p:nvPr/>
        </p:nvSpPr>
        <p:spPr bwMode="auto">
          <a:xfrm>
            <a:off x="735013" y="1398588"/>
            <a:ext cx="7620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D/F#</a:t>
            </a:r>
          </a:p>
        </p:txBody>
      </p:sp>
      <p:sp>
        <p:nvSpPr>
          <p:cNvPr id="1672208" name="Text Box 16"/>
          <p:cNvSpPr txBox="1">
            <a:spLocks noChangeArrowheads="1"/>
          </p:cNvSpPr>
          <p:nvPr/>
        </p:nvSpPr>
        <p:spPr bwMode="auto">
          <a:xfrm>
            <a:off x="1793875" y="1398588"/>
            <a:ext cx="59055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</a:p>
        </p:txBody>
      </p:sp>
      <p:sp>
        <p:nvSpPr>
          <p:cNvPr id="1672209" name="Text Box 17"/>
          <p:cNvSpPr txBox="1">
            <a:spLocks noChangeArrowheads="1"/>
          </p:cNvSpPr>
          <p:nvPr/>
        </p:nvSpPr>
        <p:spPr bwMode="auto">
          <a:xfrm>
            <a:off x="2808288" y="1398588"/>
            <a:ext cx="6858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G/D</a:t>
            </a:r>
          </a:p>
        </p:txBody>
      </p:sp>
      <p:sp>
        <p:nvSpPr>
          <p:cNvPr id="1672210" name="Text Box 18"/>
          <p:cNvSpPr txBox="1">
            <a:spLocks noChangeArrowheads="1"/>
          </p:cNvSpPr>
          <p:nvPr/>
        </p:nvSpPr>
        <p:spPr bwMode="auto">
          <a:xfrm>
            <a:off x="4776788" y="1385888"/>
            <a:ext cx="395287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672211" name="Text Box 19"/>
          <p:cNvSpPr txBox="1">
            <a:spLocks noChangeArrowheads="1"/>
          </p:cNvSpPr>
          <p:nvPr/>
        </p:nvSpPr>
        <p:spPr bwMode="auto">
          <a:xfrm>
            <a:off x="5508625" y="1398588"/>
            <a:ext cx="62865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</a:p>
        </p:txBody>
      </p:sp>
      <p:sp>
        <p:nvSpPr>
          <p:cNvPr id="1672212" name="Text Box 20"/>
          <p:cNvSpPr txBox="1">
            <a:spLocks noChangeArrowheads="1"/>
          </p:cNvSpPr>
          <p:nvPr/>
        </p:nvSpPr>
        <p:spPr bwMode="auto">
          <a:xfrm>
            <a:off x="6924675" y="1398588"/>
            <a:ext cx="303213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1672213" name="Text Box 21"/>
          <p:cNvSpPr txBox="1">
            <a:spLocks noChangeArrowheads="1"/>
          </p:cNvSpPr>
          <p:nvPr/>
        </p:nvSpPr>
        <p:spPr bwMode="auto">
          <a:xfrm>
            <a:off x="7802563" y="1398588"/>
            <a:ext cx="671512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C/D</a:t>
            </a:r>
          </a:p>
        </p:txBody>
      </p:sp>
      <p:sp>
        <p:nvSpPr>
          <p:cNvPr id="1672214" name="Text Box 22"/>
          <p:cNvSpPr txBox="1">
            <a:spLocks noChangeArrowheads="1"/>
          </p:cNvSpPr>
          <p:nvPr/>
        </p:nvSpPr>
        <p:spPr bwMode="auto">
          <a:xfrm>
            <a:off x="8494713" y="1398588"/>
            <a:ext cx="6858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D/C</a:t>
            </a:r>
          </a:p>
        </p:txBody>
      </p:sp>
      <p:sp>
        <p:nvSpPr>
          <p:cNvPr id="1672215" name="Text Box 23"/>
          <p:cNvSpPr txBox="1">
            <a:spLocks noChangeArrowheads="1"/>
          </p:cNvSpPr>
          <p:nvPr/>
        </p:nvSpPr>
        <p:spPr bwMode="auto">
          <a:xfrm>
            <a:off x="3175" y="2119313"/>
            <a:ext cx="7620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Bm7</a:t>
            </a:r>
          </a:p>
        </p:txBody>
      </p:sp>
      <p:sp>
        <p:nvSpPr>
          <p:cNvPr id="1672216" name="Text Box 24"/>
          <p:cNvSpPr txBox="1">
            <a:spLocks noChangeArrowheads="1"/>
          </p:cNvSpPr>
          <p:nvPr/>
        </p:nvSpPr>
        <p:spPr bwMode="auto">
          <a:xfrm>
            <a:off x="1287463" y="2119313"/>
            <a:ext cx="747712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Em7</a:t>
            </a:r>
          </a:p>
        </p:txBody>
      </p:sp>
      <p:sp>
        <p:nvSpPr>
          <p:cNvPr id="1672217" name="Text Box 25"/>
          <p:cNvSpPr txBox="1">
            <a:spLocks noChangeArrowheads="1"/>
          </p:cNvSpPr>
          <p:nvPr/>
        </p:nvSpPr>
        <p:spPr bwMode="auto">
          <a:xfrm>
            <a:off x="2114550" y="2119313"/>
            <a:ext cx="6477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G/D</a:t>
            </a:r>
          </a:p>
        </p:txBody>
      </p:sp>
      <p:sp>
        <p:nvSpPr>
          <p:cNvPr id="1672218" name="Text Box 26"/>
          <p:cNvSpPr txBox="1">
            <a:spLocks noChangeArrowheads="1"/>
          </p:cNvSpPr>
          <p:nvPr/>
        </p:nvSpPr>
        <p:spPr bwMode="auto">
          <a:xfrm>
            <a:off x="2838450" y="2125663"/>
            <a:ext cx="58102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</a:t>
            </a:r>
          </a:p>
        </p:txBody>
      </p:sp>
      <p:sp>
        <p:nvSpPr>
          <p:cNvPr id="27" name="Text Box 13"/>
          <p:cNvSpPr txBox="1">
            <a:spLocks noChangeArrowheads="1"/>
          </p:cNvSpPr>
          <p:nvPr/>
        </p:nvSpPr>
        <p:spPr bwMode="auto">
          <a:xfrm>
            <a:off x="6021388" y="655638"/>
            <a:ext cx="687387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</a:t>
            </a:r>
          </a:p>
        </p:txBody>
      </p:sp>
      <p:sp>
        <p:nvSpPr>
          <p:cNvPr id="28" name="Text Box 11"/>
          <p:cNvSpPr txBox="1">
            <a:spLocks noChangeArrowheads="1"/>
          </p:cNvSpPr>
          <p:nvPr/>
        </p:nvSpPr>
        <p:spPr bwMode="auto">
          <a:xfrm>
            <a:off x="8012113" y="655638"/>
            <a:ext cx="4191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6327775" y="2106613"/>
            <a:ext cx="7620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D/F#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5840413" y="2106613"/>
            <a:ext cx="36195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31" name="Text Box 26"/>
          <p:cNvSpPr txBox="1">
            <a:spLocks noChangeArrowheads="1"/>
          </p:cNvSpPr>
          <p:nvPr/>
        </p:nvSpPr>
        <p:spPr bwMode="auto">
          <a:xfrm>
            <a:off x="5137150" y="2082800"/>
            <a:ext cx="58102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2" name="Text Box 26"/>
          <p:cNvSpPr txBox="1">
            <a:spLocks noChangeArrowheads="1"/>
          </p:cNvSpPr>
          <p:nvPr/>
        </p:nvSpPr>
        <p:spPr bwMode="auto">
          <a:xfrm>
            <a:off x="4500563" y="2125663"/>
            <a:ext cx="322262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33" name="Text Box 26"/>
          <p:cNvSpPr txBox="1">
            <a:spLocks noChangeArrowheads="1"/>
          </p:cNvSpPr>
          <p:nvPr/>
        </p:nvSpPr>
        <p:spPr bwMode="auto">
          <a:xfrm>
            <a:off x="3689350" y="2119313"/>
            <a:ext cx="630238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</a:p>
        </p:txBody>
      </p:sp>
      <p:sp>
        <p:nvSpPr>
          <p:cNvPr id="2081" name="Rectangle 33"/>
          <p:cNvSpPr>
            <a:spLocks noChangeArrowheads="1"/>
          </p:cNvSpPr>
          <p:nvPr/>
        </p:nvSpPr>
        <p:spPr bwMode="auto">
          <a:xfrm>
            <a:off x="3175" y="2879725"/>
            <a:ext cx="9150350" cy="32004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082" name="Text Box 2"/>
          <p:cNvSpPr txBox="1">
            <a:spLocks noChangeArrowheads="1"/>
          </p:cNvSpPr>
          <p:nvPr/>
        </p:nvSpPr>
        <p:spPr bwMode="auto">
          <a:xfrm>
            <a:off x="3175" y="3387725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FF"/>
                </a:solidFill>
              </a:rPr>
              <a:t>Make  me more  like Jesus                 until Your light can shine through </a:t>
            </a:r>
          </a:p>
        </p:txBody>
      </p:sp>
      <p:sp>
        <p:nvSpPr>
          <p:cNvPr id="2083" name="Text Box 4"/>
          <p:cNvSpPr txBox="1">
            <a:spLocks noChangeArrowheads="1"/>
          </p:cNvSpPr>
          <p:nvPr/>
        </p:nvSpPr>
        <p:spPr bwMode="auto">
          <a:xfrm>
            <a:off x="3175" y="4183063"/>
            <a:ext cx="915035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FF"/>
                </a:solidFill>
              </a:rPr>
              <a:t>                 Let me be a reflection of the glo---ry in You </a:t>
            </a:r>
          </a:p>
        </p:txBody>
      </p:sp>
      <p:sp>
        <p:nvSpPr>
          <p:cNvPr id="2084" name="Text Box 5"/>
          <p:cNvSpPr txBox="1">
            <a:spLocks noChangeArrowheads="1"/>
          </p:cNvSpPr>
          <p:nvPr/>
        </p:nvSpPr>
        <p:spPr bwMode="auto">
          <a:xfrm>
            <a:off x="14288" y="4940300"/>
            <a:ext cx="88392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FF"/>
                </a:solidFill>
              </a:rPr>
              <a:t>Make me more like Jesus                    until Your love can break through</a:t>
            </a:r>
          </a:p>
        </p:txBody>
      </p:sp>
      <p:sp>
        <p:nvSpPr>
          <p:cNvPr id="2085" name="Text Box 7"/>
          <p:cNvSpPr txBox="1">
            <a:spLocks noChangeArrowheads="1"/>
          </p:cNvSpPr>
          <p:nvPr/>
        </p:nvSpPr>
        <p:spPr bwMode="auto">
          <a:xfrm>
            <a:off x="15875" y="5680075"/>
            <a:ext cx="913765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FF"/>
                </a:solidFill>
              </a:rPr>
              <a:t>Like a river of passion flow---ing from You! </a:t>
            </a:r>
          </a:p>
        </p:txBody>
      </p:sp>
      <p:sp>
        <p:nvSpPr>
          <p:cNvPr id="39" name="Text Box 8"/>
          <p:cNvSpPr txBox="1">
            <a:spLocks noChangeArrowheads="1"/>
          </p:cNvSpPr>
          <p:nvPr/>
        </p:nvSpPr>
        <p:spPr bwMode="auto">
          <a:xfrm>
            <a:off x="161925" y="3006725"/>
            <a:ext cx="304800" cy="401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40" name="Text Box 9"/>
          <p:cNvSpPr txBox="1">
            <a:spLocks noChangeArrowheads="1"/>
          </p:cNvSpPr>
          <p:nvPr/>
        </p:nvSpPr>
        <p:spPr bwMode="auto">
          <a:xfrm>
            <a:off x="1195388" y="3019425"/>
            <a:ext cx="3048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41" name="Text Box 10"/>
          <p:cNvSpPr txBox="1">
            <a:spLocks noChangeArrowheads="1"/>
          </p:cNvSpPr>
          <p:nvPr/>
        </p:nvSpPr>
        <p:spPr bwMode="auto">
          <a:xfrm>
            <a:off x="2182813" y="3006725"/>
            <a:ext cx="304800" cy="401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42" name="Text Box 11"/>
          <p:cNvSpPr txBox="1">
            <a:spLocks noChangeArrowheads="1"/>
          </p:cNvSpPr>
          <p:nvPr/>
        </p:nvSpPr>
        <p:spPr bwMode="auto">
          <a:xfrm>
            <a:off x="2936875" y="3019425"/>
            <a:ext cx="3048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43" name="Text Box 12"/>
          <p:cNvSpPr txBox="1">
            <a:spLocks noChangeArrowheads="1"/>
          </p:cNvSpPr>
          <p:nvPr/>
        </p:nvSpPr>
        <p:spPr bwMode="auto">
          <a:xfrm>
            <a:off x="3367088" y="3019425"/>
            <a:ext cx="3048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44" name="Text Box 13"/>
          <p:cNvSpPr txBox="1">
            <a:spLocks noChangeArrowheads="1"/>
          </p:cNvSpPr>
          <p:nvPr/>
        </p:nvSpPr>
        <p:spPr bwMode="auto">
          <a:xfrm>
            <a:off x="3890963" y="3014663"/>
            <a:ext cx="3048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45" name="Text Box 14"/>
          <p:cNvSpPr txBox="1">
            <a:spLocks noChangeArrowheads="1"/>
          </p:cNvSpPr>
          <p:nvPr/>
        </p:nvSpPr>
        <p:spPr bwMode="auto">
          <a:xfrm>
            <a:off x="4964113" y="3013075"/>
            <a:ext cx="3048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46" name="Text Box 15"/>
          <p:cNvSpPr txBox="1">
            <a:spLocks noChangeArrowheads="1"/>
          </p:cNvSpPr>
          <p:nvPr/>
        </p:nvSpPr>
        <p:spPr bwMode="auto">
          <a:xfrm>
            <a:off x="6481763" y="3013075"/>
            <a:ext cx="3048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47" name="Text Box 16"/>
          <p:cNvSpPr txBox="1">
            <a:spLocks noChangeArrowheads="1"/>
          </p:cNvSpPr>
          <p:nvPr/>
        </p:nvSpPr>
        <p:spPr bwMode="auto">
          <a:xfrm>
            <a:off x="7634288" y="3019425"/>
            <a:ext cx="604837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</a:p>
        </p:txBody>
      </p:sp>
      <p:sp>
        <p:nvSpPr>
          <p:cNvPr id="48" name="Text Box 17"/>
          <p:cNvSpPr txBox="1">
            <a:spLocks noChangeArrowheads="1"/>
          </p:cNvSpPr>
          <p:nvPr/>
        </p:nvSpPr>
        <p:spPr bwMode="auto">
          <a:xfrm>
            <a:off x="47625" y="3787775"/>
            <a:ext cx="757238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D/F#</a:t>
            </a:r>
          </a:p>
        </p:txBody>
      </p:sp>
      <p:sp>
        <p:nvSpPr>
          <p:cNvPr id="49" name="Text Box 18"/>
          <p:cNvSpPr txBox="1">
            <a:spLocks noChangeArrowheads="1"/>
          </p:cNvSpPr>
          <p:nvPr/>
        </p:nvSpPr>
        <p:spPr bwMode="auto">
          <a:xfrm>
            <a:off x="1919288" y="3792538"/>
            <a:ext cx="3048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50" name="Text Box 19"/>
          <p:cNvSpPr txBox="1">
            <a:spLocks noChangeArrowheads="1"/>
          </p:cNvSpPr>
          <p:nvPr/>
        </p:nvSpPr>
        <p:spPr bwMode="auto">
          <a:xfrm>
            <a:off x="2487613" y="3792538"/>
            <a:ext cx="3048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51" name="Text Box 21"/>
          <p:cNvSpPr txBox="1">
            <a:spLocks noChangeArrowheads="1"/>
          </p:cNvSpPr>
          <p:nvPr/>
        </p:nvSpPr>
        <p:spPr bwMode="auto">
          <a:xfrm>
            <a:off x="6175375" y="3792538"/>
            <a:ext cx="614363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2" name="Text Box 23"/>
          <p:cNvSpPr txBox="1">
            <a:spLocks noChangeArrowheads="1"/>
          </p:cNvSpPr>
          <p:nvPr/>
        </p:nvSpPr>
        <p:spPr bwMode="auto">
          <a:xfrm>
            <a:off x="47625" y="4583113"/>
            <a:ext cx="3048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53" name="Text Box 24"/>
          <p:cNvSpPr txBox="1">
            <a:spLocks noChangeArrowheads="1"/>
          </p:cNvSpPr>
          <p:nvPr/>
        </p:nvSpPr>
        <p:spPr bwMode="auto">
          <a:xfrm>
            <a:off x="1181100" y="4583113"/>
            <a:ext cx="3048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54" name="Text Box 25"/>
          <p:cNvSpPr txBox="1">
            <a:spLocks noChangeArrowheads="1"/>
          </p:cNvSpPr>
          <p:nvPr/>
        </p:nvSpPr>
        <p:spPr bwMode="auto">
          <a:xfrm>
            <a:off x="2176463" y="4583113"/>
            <a:ext cx="3048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55" name="Text Box 26"/>
          <p:cNvSpPr txBox="1">
            <a:spLocks noChangeArrowheads="1"/>
          </p:cNvSpPr>
          <p:nvPr/>
        </p:nvSpPr>
        <p:spPr bwMode="auto">
          <a:xfrm>
            <a:off x="3367088" y="4583113"/>
            <a:ext cx="3048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56" name="Text Box 27"/>
          <p:cNvSpPr txBox="1">
            <a:spLocks noChangeArrowheads="1"/>
          </p:cNvSpPr>
          <p:nvPr/>
        </p:nvSpPr>
        <p:spPr bwMode="auto">
          <a:xfrm>
            <a:off x="2941638" y="4584700"/>
            <a:ext cx="3048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57" name="Text Box 28"/>
          <p:cNvSpPr txBox="1">
            <a:spLocks noChangeArrowheads="1"/>
          </p:cNvSpPr>
          <p:nvPr/>
        </p:nvSpPr>
        <p:spPr bwMode="auto">
          <a:xfrm>
            <a:off x="3900488" y="4584700"/>
            <a:ext cx="3048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58" name="Text Box 29"/>
          <p:cNvSpPr txBox="1">
            <a:spLocks noChangeArrowheads="1"/>
          </p:cNvSpPr>
          <p:nvPr/>
        </p:nvSpPr>
        <p:spPr bwMode="auto">
          <a:xfrm>
            <a:off x="4948238" y="4583113"/>
            <a:ext cx="3048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59" name="Text Box 30"/>
          <p:cNvSpPr txBox="1">
            <a:spLocks noChangeArrowheads="1"/>
          </p:cNvSpPr>
          <p:nvPr/>
        </p:nvSpPr>
        <p:spPr bwMode="auto">
          <a:xfrm>
            <a:off x="6545263" y="4584700"/>
            <a:ext cx="3048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60" name="Text Box 31"/>
          <p:cNvSpPr txBox="1">
            <a:spLocks noChangeArrowheads="1"/>
          </p:cNvSpPr>
          <p:nvPr/>
        </p:nvSpPr>
        <p:spPr bwMode="auto">
          <a:xfrm>
            <a:off x="7443788" y="4583113"/>
            <a:ext cx="3810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61" name="Text Box 32"/>
          <p:cNvSpPr txBox="1">
            <a:spLocks noChangeArrowheads="1"/>
          </p:cNvSpPr>
          <p:nvPr/>
        </p:nvSpPr>
        <p:spPr bwMode="auto">
          <a:xfrm>
            <a:off x="7891463" y="4568825"/>
            <a:ext cx="376237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62" name="Text Box 33"/>
          <p:cNvSpPr txBox="1">
            <a:spLocks noChangeArrowheads="1"/>
          </p:cNvSpPr>
          <p:nvPr/>
        </p:nvSpPr>
        <p:spPr bwMode="auto">
          <a:xfrm>
            <a:off x="47625" y="5340350"/>
            <a:ext cx="3048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63" name="Text Box 34"/>
          <p:cNvSpPr txBox="1">
            <a:spLocks noChangeArrowheads="1"/>
          </p:cNvSpPr>
          <p:nvPr/>
        </p:nvSpPr>
        <p:spPr bwMode="auto">
          <a:xfrm>
            <a:off x="804863" y="5340350"/>
            <a:ext cx="3048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64" name="Text Box 35"/>
          <p:cNvSpPr txBox="1">
            <a:spLocks noChangeArrowheads="1"/>
          </p:cNvSpPr>
          <p:nvPr/>
        </p:nvSpPr>
        <p:spPr bwMode="auto">
          <a:xfrm>
            <a:off x="1562100" y="5340350"/>
            <a:ext cx="3048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65" name="Text Box 36"/>
          <p:cNvSpPr txBox="1">
            <a:spLocks noChangeArrowheads="1"/>
          </p:cNvSpPr>
          <p:nvPr/>
        </p:nvSpPr>
        <p:spPr bwMode="auto">
          <a:xfrm>
            <a:off x="2376488" y="5340350"/>
            <a:ext cx="3048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66" name="Text Box 37"/>
          <p:cNvSpPr txBox="1">
            <a:spLocks noChangeArrowheads="1"/>
          </p:cNvSpPr>
          <p:nvPr/>
        </p:nvSpPr>
        <p:spPr bwMode="auto">
          <a:xfrm>
            <a:off x="3038475" y="5345113"/>
            <a:ext cx="3048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67" name="Text Box 38"/>
          <p:cNvSpPr txBox="1">
            <a:spLocks noChangeArrowheads="1"/>
          </p:cNvSpPr>
          <p:nvPr/>
        </p:nvSpPr>
        <p:spPr bwMode="auto">
          <a:xfrm>
            <a:off x="4043363" y="5345113"/>
            <a:ext cx="3048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68" name="Text Box 17"/>
          <p:cNvSpPr txBox="1">
            <a:spLocks noChangeArrowheads="1"/>
          </p:cNvSpPr>
          <p:nvPr/>
        </p:nvSpPr>
        <p:spPr bwMode="auto">
          <a:xfrm>
            <a:off x="1181100" y="3787775"/>
            <a:ext cx="3810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69" name="Text Box 17"/>
          <p:cNvSpPr txBox="1">
            <a:spLocks noChangeArrowheads="1"/>
          </p:cNvSpPr>
          <p:nvPr/>
        </p:nvSpPr>
        <p:spPr bwMode="auto">
          <a:xfrm>
            <a:off x="7056438" y="3792538"/>
            <a:ext cx="7239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D/F#</a:t>
            </a:r>
          </a:p>
        </p:txBody>
      </p:sp>
      <p:sp>
        <p:nvSpPr>
          <p:cNvPr id="70" name="Text Box 26"/>
          <p:cNvSpPr txBox="1">
            <a:spLocks noChangeArrowheads="1"/>
          </p:cNvSpPr>
          <p:nvPr/>
        </p:nvSpPr>
        <p:spPr bwMode="auto">
          <a:xfrm>
            <a:off x="4530725" y="3792538"/>
            <a:ext cx="3048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71" name="Text Box 27"/>
          <p:cNvSpPr txBox="1">
            <a:spLocks noChangeArrowheads="1"/>
          </p:cNvSpPr>
          <p:nvPr/>
        </p:nvSpPr>
        <p:spPr bwMode="auto">
          <a:xfrm>
            <a:off x="4052888" y="3792538"/>
            <a:ext cx="3048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72" name="Text Box 21"/>
          <p:cNvSpPr txBox="1">
            <a:spLocks noChangeArrowheads="1"/>
          </p:cNvSpPr>
          <p:nvPr/>
        </p:nvSpPr>
        <p:spPr bwMode="auto">
          <a:xfrm>
            <a:off x="5207000" y="3792538"/>
            <a:ext cx="39052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2120" name="Rectangle 3"/>
          <p:cNvSpPr>
            <a:spLocks noChangeArrowheads="1"/>
          </p:cNvSpPr>
          <p:nvPr/>
        </p:nvSpPr>
        <p:spPr bwMode="auto">
          <a:xfrm>
            <a:off x="-20638" y="-15875"/>
            <a:ext cx="9170988" cy="609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3" name="Text Box 11"/>
          <p:cNvSpPr txBox="1">
            <a:spLocks noChangeArrowheads="1"/>
          </p:cNvSpPr>
          <p:nvPr/>
        </p:nvSpPr>
        <p:spPr bwMode="auto">
          <a:xfrm>
            <a:off x="7704138" y="104775"/>
            <a:ext cx="1401762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20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ID:  200</a:t>
            </a:r>
          </a:p>
        </p:txBody>
      </p:sp>
    </p:spTree>
    <p:extLst>
      <p:ext uri="{BB962C8B-B14F-4D97-AF65-F5344CB8AC3E}">
        <p14:creationId xmlns:p14="http://schemas.microsoft.com/office/powerpoint/2010/main" val="314471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5302" name="Rectangle 38"/>
          <p:cNvSpPr>
            <a:spLocks noChangeArrowheads="1"/>
          </p:cNvSpPr>
          <p:nvPr/>
        </p:nvSpPr>
        <p:spPr bwMode="auto">
          <a:xfrm>
            <a:off x="0" y="1905000"/>
            <a:ext cx="9144000" cy="1828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675301" name="Rectangle 37"/>
          <p:cNvSpPr>
            <a:spLocks noChangeArrowheads="1"/>
          </p:cNvSpPr>
          <p:nvPr/>
        </p:nvSpPr>
        <p:spPr bwMode="auto">
          <a:xfrm>
            <a:off x="0" y="0"/>
            <a:ext cx="9144000" cy="1905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675268" name="Text Box 4"/>
          <p:cNvSpPr txBox="1">
            <a:spLocks noChangeArrowheads="1"/>
          </p:cNvSpPr>
          <p:nvPr/>
        </p:nvSpPr>
        <p:spPr bwMode="auto">
          <a:xfrm>
            <a:off x="0" y="609600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FFFF"/>
                </a:solidFill>
              </a:rPr>
              <a:t>Nobody like Jesus, you won’t ever find            Nobody Like Jesus, you won’t ever,  ever,  ever  find</a:t>
            </a:r>
          </a:p>
        </p:txBody>
      </p:sp>
      <p:sp>
        <p:nvSpPr>
          <p:cNvPr id="1675271" name="Text Box 7"/>
          <p:cNvSpPr txBox="1">
            <a:spLocks noChangeArrowheads="1"/>
          </p:cNvSpPr>
          <p:nvPr/>
        </p:nvSpPr>
        <p:spPr bwMode="auto">
          <a:xfrm>
            <a:off x="0" y="1295400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FFFF"/>
                </a:solidFill>
              </a:rPr>
              <a:t>He’s the same yesterday, and forever        Nobody like Jesus   you won’t ever, ever, ever find</a:t>
            </a:r>
          </a:p>
        </p:txBody>
      </p:sp>
      <p:sp>
        <p:nvSpPr>
          <p:cNvPr id="1675274" name="Text Box 10"/>
          <p:cNvSpPr txBox="1">
            <a:spLocks noChangeArrowheads="1"/>
          </p:cNvSpPr>
          <p:nvPr/>
        </p:nvSpPr>
        <p:spPr bwMode="auto">
          <a:xfrm>
            <a:off x="533400" y="3048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6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75" name="Text Box 11"/>
          <p:cNvSpPr txBox="1">
            <a:spLocks noChangeArrowheads="1"/>
          </p:cNvSpPr>
          <p:nvPr/>
        </p:nvSpPr>
        <p:spPr bwMode="auto">
          <a:xfrm>
            <a:off x="2057400" y="304800"/>
            <a:ext cx="533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</a:t>
            </a:r>
            <a:endParaRPr lang="en-US" sz="16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76" name="Text Box 12"/>
          <p:cNvSpPr txBox="1">
            <a:spLocks noChangeArrowheads="1"/>
          </p:cNvSpPr>
          <p:nvPr/>
        </p:nvSpPr>
        <p:spPr bwMode="auto">
          <a:xfrm>
            <a:off x="4267200" y="3048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6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77" name="Text Box 13"/>
          <p:cNvSpPr txBox="1">
            <a:spLocks noChangeArrowheads="1"/>
          </p:cNvSpPr>
          <p:nvPr/>
        </p:nvSpPr>
        <p:spPr bwMode="auto">
          <a:xfrm>
            <a:off x="5943600" y="304800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F/G</a:t>
            </a:r>
            <a:endParaRPr lang="en-US" sz="16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78" name="Text Box 14"/>
          <p:cNvSpPr txBox="1">
            <a:spLocks noChangeArrowheads="1"/>
          </p:cNvSpPr>
          <p:nvPr/>
        </p:nvSpPr>
        <p:spPr bwMode="auto">
          <a:xfrm>
            <a:off x="8077200" y="3048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6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79" name="Text Box 15"/>
          <p:cNvSpPr txBox="1">
            <a:spLocks noChangeArrowheads="1"/>
          </p:cNvSpPr>
          <p:nvPr/>
        </p:nvSpPr>
        <p:spPr bwMode="auto">
          <a:xfrm>
            <a:off x="2819400" y="9906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</a:t>
            </a:r>
            <a:endParaRPr lang="en-US" sz="16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80" name="Text Box 16"/>
          <p:cNvSpPr txBox="1">
            <a:spLocks noChangeArrowheads="1"/>
          </p:cNvSpPr>
          <p:nvPr/>
        </p:nvSpPr>
        <p:spPr bwMode="auto">
          <a:xfrm>
            <a:off x="4191000" y="990600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6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81" name="Text Box 17"/>
          <p:cNvSpPr txBox="1">
            <a:spLocks noChangeArrowheads="1"/>
          </p:cNvSpPr>
          <p:nvPr/>
        </p:nvSpPr>
        <p:spPr bwMode="auto">
          <a:xfrm>
            <a:off x="5791200" y="9906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F/G</a:t>
            </a:r>
            <a:endParaRPr lang="en-US" sz="16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82" name="Text Box 18"/>
          <p:cNvSpPr txBox="1">
            <a:spLocks noChangeArrowheads="1"/>
          </p:cNvSpPr>
          <p:nvPr/>
        </p:nvSpPr>
        <p:spPr bwMode="auto">
          <a:xfrm>
            <a:off x="685800" y="990600"/>
            <a:ext cx="457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6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86" name="Text Box 22"/>
          <p:cNvSpPr txBox="1">
            <a:spLocks noChangeArrowheads="1"/>
          </p:cNvSpPr>
          <p:nvPr/>
        </p:nvSpPr>
        <p:spPr bwMode="auto">
          <a:xfrm>
            <a:off x="8001000" y="990600"/>
            <a:ext cx="533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6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87" name="Text Box 23"/>
          <p:cNvSpPr txBox="1">
            <a:spLocks noChangeArrowheads="1"/>
          </p:cNvSpPr>
          <p:nvPr/>
        </p:nvSpPr>
        <p:spPr bwMode="auto">
          <a:xfrm>
            <a:off x="0" y="2438400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FFFF"/>
                </a:solidFill>
              </a:rPr>
              <a:t>You can search high and low           It doesn’t matter where you go</a:t>
            </a:r>
          </a:p>
        </p:txBody>
      </p:sp>
      <p:sp>
        <p:nvSpPr>
          <p:cNvPr id="1675288" name="Text Box 24"/>
          <p:cNvSpPr txBox="1">
            <a:spLocks noChangeArrowheads="1"/>
          </p:cNvSpPr>
          <p:nvPr/>
        </p:nvSpPr>
        <p:spPr bwMode="auto">
          <a:xfrm>
            <a:off x="0" y="3200400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FFFF"/>
                </a:solidFill>
              </a:rPr>
              <a:t>You won’t ever find                  Find nobody like the Lord</a:t>
            </a:r>
          </a:p>
        </p:txBody>
      </p:sp>
      <p:sp>
        <p:nvSpPr>
          <p:cNvPr id="1675289" name="Text Box 25"/>
          <p:cNvSpPr txBox="1">
            <a:spLocks noChangeArrowheads="1"/>
          </p:cNvSpPr>
          <p:nvPr/>
        </p:nvSpPr>
        <p:spPr bwMode="auto">
          <a:xfrm>
            <a:off x="0" y="4419600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FFFF"/>
                </a:solidFill>
              </a:rPr>
              <a:t>Jesus,  Jesus                     </a:t>
            </a:r>
          </a:p>
        </p:txBody>
      </p:sp>
      <p:sp>
        <p:nvSpPr>
          <p:cNvPr id="1675290" name="Text Box 26"/>
          <p:cNvSpPr txBox="1">
            <a:spLocks noChangeArrowheads="1"/>
          </p:cNvSpPr>
          <p:nvPr/>
        </p:nvSpPr>
        <p:spPr bwMode="auto">
          <a:xfrm>
            <a:off x="0" y="5181600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FFFF"/>
                </a:solidFill>
              </a:rPr>
              <a:t>Nobody like Jesus              You won’t ever, ever, ever find                     </a:t>
            </a:r>
          </a:p>
        </p:txBody>
      </p:sp>
      <p:sp>
        <p:nvSpPr>
          <p:cNvPr id="1675291" name="Text Box 27"/>
          <p:cNvSpPr txBox="1">
            <a:spLocks noChangeArrowheads="1"/>
          </p:cNvSpPr>
          <p:nvPr/>
        </p:nvSpPr>
        <p:spPr bwMode="auto">
          <a:xfrm>
            <a:off x="1828800" y="2133600"/>
            <a:ext cx="457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6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92" name="Text Box 28"/>
          <p:cNvSpPr txBox="1">
            <a:spLocks noChangeArrowheads="1"/>
          </p:cNvSpPr>
          <p:nvPr/>
        </p:nvSpPr>
        <p:spPr bwMode="auto">
          <a:xfrm>
            <a:off x="4724400" y="2133600"/>
            <a:ext cx="533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</a:t>
            </a:r>
            <a:endParaRPr lang="en-US" sz="16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93" name="Text Box 29"/>
          <p:cNvSpPr txBox="1">
            <a:spLocks noChangeArrowheads="1"/>
          </p:cNvSpPr>
          <p:nvPr/>
        </p:nvSpPr>
        <p:spPr bwMode="auto">
          <a:xfrm>
            <a:off x="2133600" y="28956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6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94" name="Text Box 30"/>
          <p:cNvSpPr txBox="1">
            <a:spLocks noChangeArrowheads="1"/>
          </p:cNvSpPr>
          <p:nvPr/>
        </p:nvSpPr>
        <p:spPr bwMode="auto">
          <a:xfrm>
            <a:off x="4724400" y="28956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F/G</a:t>
            </a:r>
            <a:endParaRPr lang="en-US" sz="16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95" name="Text Box 31"/>
          <p:cNvSpPr txBox="1">
            <a:spLocks noChangeArrowheads="1"/>
          </p:cNvSpPr>
          <p:nvPr/>
        </p:nvSpPr>
        <p:spPr bwMode="auto">
          <a:xfrm>
            <a:off x="6477000" y="2895600"/>
            <a:ext cx="533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6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96" name="Text Box 32"/>
          <p:cNvSpPr txBox="1">
            <a:spLocks noChangeArrowheads="1"/>
          </p:cNvSpPr>
          <p:nvPr/>
        </p:nvSpPr>
        <p:spPr bwMode="auto">
          <a:xfrm>
            <a:off x="4038600" y="4114800"/>
            <a:ext cx="457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6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97" name="Text Box 33"/>
          <p:cNvSpPr txBox="1">
            <a:spLocks noChangeArrowheads="1"/>
          </p:cNvSpPr>
          <p:nvPr/>
        </p:nvSpPr>
        <p:spPr bwMode="auto">
          <a:xfrm>
            <a:off x="4648200" y="4114800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</a:t>
            </a:r>
            <a:endParaRPr lang="en-US" sz="16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98" name="Text Box 34"/>
          <p:cNvSpPr txBox="1">
            <a:spLocks noChangeArrowheads="1"/>
          </p:cNvSpPr>
          <p:nvPr/>
        </p:nvSpPr>
        <p:spPr bwMode="auto">
          <a:xfrm>
            <a:off x="2209800" y="4876800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6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99" name="Text Box 35"/>
          <p:cNvSpPr txBox="1">
            <a:spLocks noChangeArrowheads="1"/>
          </p:cNvSpPr>
          <p:nvPr/>
        </p:nvSpPr>
        <p:spPr bwMode="auto">
          <a:xfrm>
            <a:off x="4343400" y="48768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F/G</a:t>
            </a:r>
            <a:endParaRPr lang="en-US" sz="16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300" name="Text Box 36"/>
          <p:cNvSpPr txBox="1">
            <a:spLocks noChangeArrowheads="1"/>
          </p:cNvSpPr>
          <p:nvPr/>
        </p:nvSpPr>
        <p:spPr bwMode="auto">
          <a:xfrm>
            <a:off x="6477000" y="4876800"/>
            <a:ext cx="533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6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7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-33338" y="2513013"/>
            <a:ext cx="9170988" cy="18923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051" name="Rectangle 1"/>
          <p:cNvSpPr>
            <a:spLocks noChangeArrowheads="1"/>
          </p:cNvSpPr>
          <p:nvPr/>
        </p:nvSpPr>
        <p:spPr bwMode="auto">
          <a:xfrm>
            <a:off x="-6350" y="-9525"/>
            <a:ext cx="9150350" cy="2522538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-6350" y="315913"/>
            <a:ext cx="91440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Christ alone will I glory     though  I  could pride  myself   in battles won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672196" name="Text Box 4"/>
          <p:cNvSpPr txBox="1">
            <a:spLocks noChangeArrowheads="1"/>
          </p:cNvSpPr>
          <p:nvPr/>
        </p:nvSpPr>
        <p:spPr bwMode="auto">
          <a:xfrm>
            <a:off x="0" y="942975"/>
            <a:ext cx="91440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 I’ve been blessed beyond measure   and by His strength alone I overcome</a:t>
            </a:r>
            <a:r>
              <a:rPr lang="en-US" sz="1800" dirty="0">
                <a:solidFill>
                  <a:srgbClr val="FFFFFF"/>
                </a:solidFill>
              </a:rPr>
              <a:t>  </a:t>
            </a:r>
          </a:p>
        </p:txBody>
      </p:sp>
      <p:sp>
        <p:nvSpPr>
          <p:cNvPr id="1672198" name="Text Box 6"/>
          <p:cNvSpPr txBox="1">
            <a:spLocks noChangeArrowheads="1"/>
          </p:cNvSpPr>
          <p:nvPr/>
        </p:nvSpPr>
        <p:spPr bwMode="auto">
          <a:xfrm>
            <a:off x="-12700" y="1536700"/>
            <a:ext cx="91440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 I could stop and count successes    like diamonds in my hand</a:t>
            </a: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1672199" name="Text Box 7"/>
          <p:cNvSpPr txBox="1">
            <a:spLocks noChangeArrowheads="1"/>
          </p:cNvSpPr>
          <p:nvPr/>
        </p:nvSpPr>
        <p:spPr bwMode="auto">
          <a:xfrm>
            <a:off x="-34925" y="2143125"/>
            <a:ext cx="91440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But those trophies are not equal   to the grace by which I stand</a:t>
            </a:r>
            <a:r>
              <a:rPr lang="en-US" sz="1800" dirty="0">
                <a:solidFill>
                  <a:srgbClr val="FFFFFF"/>
                </a:solidFill>
              </a:rPr>
              <a:t>  </a:t>
            </a:r>
          </a:p>
        </p:txBody>
      </p:sp>
      <p:sp>
        <p:nvSpPr>
          <p:cNvPr id="1672201" name="Text Box 9"/>
          <p:cNvSpPr txBox="1">
            <a:spLocks noChangeArrowheads="1"/>
          </p:cNvSpPr>
          <p:nvPr/>
        </p:nvSpPr>
        <p:spPr bwMode="auto">
          <a:xfrm>
            <a:off x="0" y="-4763"/>
            <a:ext cx="5715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F/G</a:t>
            </a:r>
          </a:p>
        </p:txBody>
      </p:sp>
      <p:sp>
        <p:nvSpPr>
          <p:cNvPr id="1672202" name="Text Box 10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77850" y="-9525"/>
            <a:ext cx="4572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</a:p>
        </p:txBody>
      </p:sp>
      <p:sp>
        <p:nvSpPr>
          <p:cNvPr id="1672203" name="Text Box 11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127125" y="-4763"/>
            <a:ext cx="6096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+9</a:t>
            </a:r>
          </a:p>
        </p:txBody>
      </p:sp>
      <p:sp>
        <p:nvSpPr>
          <p:cNvPr id="1672204" name="Text Box 12"/>
          <p:cNvSpPr txBox="1">
            <a:spLocks noChangeArrowheads="1"/>
          </p:cNvSpPr>
          <p:nvPr/>
        </p:nvSpPr>
        <p:spPr bwMode="auto">
          <a:xfrm>
            <a:off x="2171700" y="-9525"/>
            <a:ext cx="2286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672205" name="Text Box 13"/>
          <p:cNvSpPr txBox="1">
            <a:spLocks noChangeArrowheads="1"/>
          </p:cNvSpPr>
          <p:nvPr/>
        </p:nvSpPr>
        <p:spPr bwMode="auto">
          <a:xfrm>
            <a:off x="3505200" y="0"/>
            <a:ext cx="6096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G/A</a:t>
            </a:r>
          </a:p>
        </p:txBody>
      </p:sp>
      <p:sp>
        <p:nvSpPr>
          <p:cNvPr id="1672206" name="Text Box 14"/>
          <p:cNvSpPr txBox="1">
            <a:spLocks noChangeArrowheads="1"/>
          </p:cNvSpPr>
          <p:nvPr/>
        </p:nvSpPr>
        <p:spPr bwMode="auto">
          <a:xfrm>
            <a:off x="5791200" y="0"/>
            <a:ext cx="6096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C/E</a:t>
            </a:r>
          </a:p>
        </p:txBody>
      </p:sp>
      <p:sp>
        <p:nvSpPr>
          <p:cNvPr id="1672207" name="Text Box 15"/>
          <p:cNvSpPr txBox="1">
            <a:spLocks noChangeArrowheads="1"/>
          </p:cNvSpPr>
          <p:nvPr/>
        </p:nvSpPr>
        <p:spPr bwMode="auto">
          <a:xfrm>
            <a:off x="6858000" y="0"/>
            <a:ext cx="5334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</a:t>
            </a:r>
          </a:p>
        </p:txBody>
      </p:sp>
      <p:sp>
        <p:nvSpPr>
          <p:cNvPr id="1672208" name="Text Box 16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79400" y="620713"/>
            <a:ext cx="6858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/B</a:t>
            </a:r>
          </a:p>
        </p:txBody>
      </p:sp>
      <p:sp>
        <p:nvSpPr>
          <p:cNvPr id="1672211" name="Text Box 19"/>
          <p:cNvSpPr txBox="1">
            <a:spLocks noChangeArrowheads="1"/>
          </p:cNvSpPr>
          <p:nvPr/>
        </p:nvSpPr>
        <p:spPr bwMode="auto">
          <a:xfrm>
            <a:off x="957263" y="1247775"/>
            <a:ext cx="5715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F/A</a:t>
            </a:r>
          </a:p>
        </p:txBody>
      </p:sp>
      <p:sp>
        <p:nvSpPr>
          <p:cNvPr id="1672214" name="Text Box 22"/>
          <p:cNvSpPr txBox="1">
            <a:spLocks noChangeArrowheads="1"/>
          </p:cNvSpPr>
          <p:nvPr/>
        </p:nvSpPr>
        <p:spPr bwMode="auto">
          <a:xfrm>
            <a:off x="3089275" y="1247775"/>
            <a:ext cx="325438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672215" name="Text Box 23"/>
          <p:cNvSpPr txBox="1">
            <a:spLocks noChangeArrowheads="1"/>
          </p:cNvSpPr>
          <p:nvPr/>
        </p:nvSpPr>
        <p:spPr bwMode="auto">
          <a:xfrm>
            <a:off x="-6350" y="1231900"/>
            <a:ext cx="28575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1672216" name="Text Box 24"/>
          <p:cNvSpPr txBox="1">
            <a:spLocks noChangeArrowheads="1"/>
          </p:cNvSpPr>
          <p:nvPr/>
        </p:nvSpPr>
        <p:spPr bwMode="auto">
          <a:xfrm>
            <a:off x="1871663" y="1247775"/>
            <a:ext cx="5715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</a:p>
        </p:txBody>
      </p:sp>
      <p:sp>
        <p:nvSpPr>
          <p:cNvPr id="1672217" name="Text Box 25"/>
          <p:cNvSpPr txBox="1">
            <a:spLocks noChangeArrowheads="1"/>
          </p:cNvSpPr>
          <p:nvPr/>
        </p:nvSpPr>
        <p:spPr bwMode="auto">
          <a:xfrm>
            <a:off x="2500313" y="1247775"/>
            <a:ext cx="5715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F/C</a:t>
            </a:r>
          </a:p>
        </p:txBody>
      </p:sp>
      <p:sp>
        <p:nvSpPr>
          <p:cNvPr id="1672218" name="Text Box 26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624513" y="1250950"/>
            <a:ext cx="5715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+9</a:t>
            </a:r>
          </a:p>
        </p:txBody>
      </p:sp>
      <p:sp>
        <p:nvSpPr>
          <p:cNvPr id="1672219" name="Text Box 27"/>
          <p:cNvSpPr txBox="1">
            <a:spLocks noChangeArrowheads="1"/>
          </p:cNvSpPr>
          <p:nvPr/>
        </p:nvSpPr>
        <p:spPr bwMode="auto">
          <a:xfrm>
            <a:off x="-33338" y="1839913"/>
            <a:ext cx="609601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C/G</a:t>
            </a:r>
          </a:p>
        </p:txBody>
      </p:sp>
      <p:sp>
        <p:nvSpPr>
          <p:cNvPr id="1672221" name="Text Box 29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611813" y="1844675"/>
            <a:ext cx="6477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6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sus</a:t>
            </a:r>
            <a:endParaRPr lang="en-US" sz="1600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22" name="Text Box 30"/>
          <p:cNvSpPr txBox="1">
            <a:spLocks noChangeArrowheads="1"/>
          </p:cNvSpPr>
          <p:nvPr/>
        </p:nvSpPr>
        <p:spPr bwMode="auto">
          <a:xfrm>
            <a:off x="4100513" y="1250950"/>
            <a:ext cx="5715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F/A</a:t>
            </a:r>
          </a:p>
        </p:txBody>
      </p:sp>
      <p:sp>
        <p:nvSpPr>
          <p:cNvPr id="1672223" name="Text Box 31"/>
          <p:cNvSpPr txBox="1">
            <a:spLocks noChangeArrowheads="1"/>
          </p:cNvSpPr>
          <p:nvPr/>
        </p:nvSpPr>
        <p:spPr bwMode="auto">
          <a:xfrm>
            <a:off x="4822825" y="1250950"/>
            <a:ext cx="5715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</a:p>
        </p:txBody>
      </p:sp>
      <p:sp>
        <p:nvSpPr>
          <p:cNvPr id="1672226" name="Text Box 34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105400" y="0"/>
            <a:ext cx="6858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1672227" name="Text Box 35"/>
          <p:cNvSpPr txBox="1">
            <a:spLocks noChangeArrowheads="1"/>
          </p:cNvSpPr>
          <p:nvPr/>
        </p:nvSpPr>
        <p:spPr bwMode="auto">
          <a:xfrm>
            <a:off x="6303963" y="1839913"/>
            <a:ext cx="3048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38" name="Text Box 11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425575" y="620713"/>
            <a:ext cx="6096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+9</a:t>
            </a:r>
          </a:p>
        </p:txBody>
      </p:sp>
      <p:sp>
        <p:nvSpPr>
          <p:cNvPr id="40" name="Text Box 12"/>
          <p:cNvSpPr txBox="1">
            <a:spLocks noChangeArrowheads="1"/>
          </p:cNvSpPr>
          <p:nvPr/>
        </p:nvSpPr>
        <p:spPr bwMode="auto">
          <a:xfrm>
            <a:off x="2965450" y="620713"/>
            <a:ext cx="2286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41" name="Text Box 34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164013" y="620713"/>
            <a:ext cx="652462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42" name="Text Box 34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661150" y="620713"/>
            <a:ext cx="854075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m7/G</a:t>
            </a:r>
          </a:p>
        </p:txBody>
      </p:sp>
      <p:sp>
        <p:nvSpPr>
          <p:cNvPr id="43" name="Text Box 10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664450" y="620713"/>
            <a:ext cx="4572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</a:p>
        </p:txBody>
      </p:sp>
      <p:sp>
        <p:nvSpPr>
          <p:cNvPr id="44" name="Text Box 13"/>
          <p:cNvSpPr txBox="1">
            <a:spLocks noChangeArrowheads="1"/>
          </p:cNvSpPr>
          <p:nvPr/>
        </p:nvSpPr>
        <p:spPr bwMode="auto">
          <a:xfrm>
            <a:off x="5899150" y="620713"/>
            <a:ext cx="6096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F/A</a:t>
            </a:r>
          </a:p>
        </p:txBody>
      </p:sp>
      <p:sp>
        <p:nvSpPr>
          <p:cNvPr id="45" name="Text Box 34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884613" y="1844675"/>
            <a:ext cx="652462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47" name="Text Box 2"/>
          <p:cNvSpPr txBox="1">
            <a:spLocks noChangeArrowheads="1"/>
          </p:cNvSpPr>
          <p:nvPr/>
        </p:nvSpPr>
        <p:spPr bwMode="auto">
          <a:xfrm>
            <a:off x="-6350" y="2809875"/>
            <a:ext cx="91440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  Christ   alone  I   place   my  trust  and   find  my glory   in the   power   of   the   cross</a:t>
            </a: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48" name="Text Box 4"/>
          <p:cNvSpPr txBox="1">
            <a:spLocks noChangeArrowheads="1"/>
          </p:cNvSpPr>
          <p:nvPr/>
        </p:nvSpPr>
        <p:spPr bwMode="auto">
          <a:xfrm>
            <a:off x="12700" y="3435350"/>
            <a:ext cx="91440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   every victory   let it  be     said   of me my source of strength,  my source of hope</a:t>
            </a:r>
            <a:r>
              <a:rPr lang="en-US" sz="1800" dirty="0">
                <a:solidFill>
                  <a:srgbClr val="FFFFFF"/>
                </a:solidFill>
              </a:rPr>
              <a:t>  </a:t>
            </a:r>
          </a:p>
        </p:txBody>
      </p:sp>
      <p:sp>
        <p:nvSpPr>
          <p:cNvPr id="49" name="Text Box 6"/>
          <p:cNvSpPr txBox="1">
            <a:spLocks noChangeArrowheads="1"/>
          </p:cNvSpPr>
          <p:nvPr/>
        </p:nvSpPr>
        <p:spPr bwMode="auto">
          <a:xfrm>
            <a:off x="-6350" y="4037013"/>
            <a:ext cx="91440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  Christ  alone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0" name="Text Box 7"/>
          <p:cNvSpPr txBox="1">
            <a:spLocks noChangeArrowheads="1"/>
          </p:cNvSpPr>
          <p:nvPr/>
        </p:nvSpPr>
        <p:spPr bwMode="auto">
          <a:xfrm>
            <a:off x="12700" y="2513013"/>
            <a:ext cx="2667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51" name="Text Box 8"/>
          <p:cNvSpPr txBox="1">
            <a:spLocks noChangeArrowheads="1"/>
          </p:cNvSpPr>
          <p:nvPr/>
        </p:nvSpPr>
        <p:spPr bwMode="auto">
          <a:xfrm>
            <a:off x="508000" y="2520950"/>
            <a:ext cx="6096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C/E</a:t>
            </a:r>
          </a:p>
        </p:txBody>
      </p:sp>
      <p:sp>
        <p:nvSpPr>
          <p:cNvPr id="52" name="Text Box 9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270000" y="2520950"/>
            <a:ext cx="5715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+9</a:t>
            </a:r>
          </a:p>
        </p:txBody>
      </p:sp>
      <p:sp>
        <p:nvSpPr>
          <p:cNvPr id="53" name="Text Box 10">
            <a:hlinkClick r:id="rId8"/>
          </p:cNvPr>
          <p:cNvSpPr txBox="1">
            <a:spLocks noChangeArrowheads="1"/>
          </p:cNvSpPr>
          <p:nvPr/>
        </p:nvSpPr>
        <p:spPr bwMode="auto">
          <a:xfrm>
            <a:off x="3022600" y="2520950"/>
            <a:ext cx="762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+9</a:t>
            </a: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/E</a:t>
            </a:r>
          </a:p>
        </p:txBody>
      </p:sp>
      <p:sp>
        <p:nvSpPr>
          <p:cNvPr id="54" name="Text Box 11">
            <a:hlinkClick r:id="rId9"/>
          </p:cNvPr>
          <p:cNvSpPr txBox="1">
            <a:spLocks noChangeArrowheads="1"/>
          </p:cNvSpPr>
          <p:nvPr/>
        </p:nvSpPr>
        <p:spPr bwMode="auto">
          <a:xfrm>
            <a:off x="7072313" y="2520950"/>
            <a:ext cx="762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maj7</a:t>
            </a:r>
          </a:p>
        </p:txBody>
      </p:sp>
      <p:sp>
        <p:nvSpPr>
          <p:cNvPr id="55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8242300" y="2520950"/>
            <a:ext cx="638175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56" name="Text Box 13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17463" y="3138488"/>
            <a:ext cx="6096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57" name="Text Box 14"/>
          <p:cNvSpPr txBox="1">
            <a:spLocks noChangeArrowheads="1"/>
          </p:cNvSpPr>
          <p:nvPr/>
        </p:nvSpPr>
        <p:spPr bwMode="auto">
          <a:xfrm>
            <a:off x="546100" y="3138488"/>
            <a:ext cx="5715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C/E</a:t>
            </a:r>
          </a:p>
        </p:txBody>
      </p:sp>
      <p:sp>
        <p:nvSpPr>
          <p:cNvPr id="58" name="Text Box 18"/>
          <p:cNvSpPr txBox="1">
            <a:spLocks noChangeArrowheads="1"/>
          </p:cNvSpPr>
          <p:nvPr/>
        </p:nvSpPr>
        <p:spPr bwMode="auto">
          <a:xfrm>
            <a:off x="1895475" y="3138488"/>
            <a:ext cx="6096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F/G</a:t>
            </a:r>
          </a:p>
        </p:txBody>
      </p:sp>
      <p:sp>
        <p:nvSpPr>
          <p:cNvPr id="59" name="Text Box 21"/>
          <p:cNvSpPr txBox="1">
            <a:spLocks noChangeArrowheads="1"/>
          </p:cNvSpPr>
          <p:nvPr/>
        </p:nvSpPr>
        <p:spPr bwMode="auto">
          <a:xfrm>
            <a:off x="4149725" y="3821113"/>
            <a:ext cx="1049338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600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  <a:r>
              <a:rPr lang="en-US" sz="1800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/D</a:t>
            </a:r>
          </a:p>
        </p:txBody>
      </p:sp>
      <p:sp>
        <p:nvSpPr>
          <p:cNvPr id="60" name="Text Box 22"/>
          <p:cNvSpPr txBox="1">
            <a:spLocks noChangeArrowheads="1"/>
          </p:cNvSpPr>
          <p:nvPr/>
        </p:nvSpPr>
        <p:spPr bwMode="auto">
          <a:xfrm>
            <a:off x="2509838" y="3803650"/>
            <a:ext cx="627062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1600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61" name="Text Box 23"/>
          <p:cNvSpPr txBox="1">
            <a:spLocks noChangeArrowheads="1"/>
          </p:cNvSpPr>
          <p:nvPr/>
        </p:nvSpPr>
        <p:spPr bwMode="auto">
          <a:xfrm>
            <a:off x="3224213" y="3808413"/>
            <a:ext cx="873125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sz="1600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62" name="Text Box 25"/>
          <p:cNvSpPr txBox="1">
            <a:spLocks noChangeArrowheads="1"/>
          </p:cNvSpPr>
          <p:nvPr/>
        </p:nvSpPr>
        <p:spPr bwMode="auto">
          <a:xfrm>
            <a:off x="6605588" y="2520950"/>
            <a:ext cx="4572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</a:p>
        </p:txBody>
      </p:sp>
      <p:sp>
        <p:nvSpPr>
          <p:cNvPr id="63" name="Text Box 26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146675" y="2520950"/>
            <a:ext cx="6096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64" name="Text Box 27"/>
          <p:cNvSpPr txBox="1">
            <a:spLocks noChangeArrowheads="1"/>
          </p:cNvSpPr>
          <p:nvPr/>
        </p:nvSpPr>
        <p:spPr bwMode="auto">
          <a:xfrm>
            <a:off x="4241800" y="2520950"/>
            <a:ext cx="6477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C/E</a:t>
            </a:r>
          </a:p>
        </p:txBody>
      </p:sp>
      <p:sp>
        <p:nvSpPr>
          <p:cNvPr id="65" name="Text Box 11">
            <a:hlinkClick r:id="rId9"/>
          </p:cNvPr>
          <p:cNvSpPr txBox="1">
            <a:spLocks noChangeArrowheads="1"/>
          </p:cNvSpPr>
          <p:nvPr/>
        </p:nvSpPr>
        <p:spPr bwMode="auto">
          <a:xfrm>
            <a:off x="1117600" y="3138488"/>
            <a:ext cx="7620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maj7</a:t>
            </a:r>
          </a:p>
        </p:txBody>
      </p:sp>
      <p:sp>
        <p:nvSpPr>
          <p:cNvPr id="66" name="Text Box 11">
            <a:hlinkClick r:id="rId9"/>
          </p:cNvPr>
          <p:cNvSpPr txBox="1">
            <a:spLocks noChangeArrowheads="1"/>
          </p:cNvSpPr>
          <p:nvPr/>
        </p:nvSpPr>
        <p:spPr bwMode="auto">
          <a:xfrm>
            <a:off x="2374900" y="3138488"/>
            <a:ext cx="7620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maj7</a:t>
            </a:r>
          </a:p>
        </p:txBody>
      </p:sp>
      <p:sp>
        <p:nvSpPr>
          <p:cNvPr id="67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3022600" y="3138488"/>
            <a:ext cx="638175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68" name="Text Box 13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3740150" y="3163888"/>
            <a:ext cx="6096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69" name="Text Box 26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508500" y="3162300"/>
            <a:ext cx="6096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70" name="Text Box 26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718300" y="3178175"/>
            <a:ext cx="8382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m7/G</a:t>
            </a:r>
          </a:p>
        </p:txBody>
      </p:sp>
      <p:sp>
        <p:nvSpPr>
          <p:cNvPr id="71" name="Text Box 10">
            <a:hlinkClick r:id="rId8"/>
          </p:cNvPr>
          <p:cNvSpPr txBox="1">
            <a:spLocks noChangeArrowheads="1"/>
          </p:cNvSpPr>
          <p:nvPr/>
        </p:nvSpPr>
        <p:spPr bwMode="auto">
          <a:xfrm>
            <a:off x="1117600" y="3735388"/>
            <a:ext cx="5842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+9</a:t>
            </a:r>
            <a:endParaRPr lang="en-US" sz="1800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2" name="Text Box 10">
            <a:hlinkClick r:id="rId8"/>
          </p:cNvPr>
          <p:cNvSpPr txBox="1">
            <a:spLocks noChangeArrowheads="1"/>
          </p:cNvSpPr>
          <p:nvPr/>
        </p:nvSpPr>
        <p:spPr bwMode="auto">
          <a:xfrm>
            <a:off x="5295900" y="3833813"/>
            <a:ext cx="5842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sz="1600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+9</a:t>
            </a:r>
            <a:endParaRPr lang="en-US" sz="1800" i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109" name="Rectangle 73"/>
          <p:cNvSpPr>
            <a:spLocks noChangeArrowheads="1"/>
          </p:cNvSpPr>
          <p:nvPr/>
        </p:nvSpPr>
        <p:spPr bwMode="auto">
          <a:xfrm>
            <a:off x="-39688" y="4349750"/>
            <a:ext cx="9150351" cy="2522538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5" name="Text Box 2"/>
          <p:cNvSpPr txBox="1">
            <a:spLocks noChangeArrowheads="1"/>
          </p:cNvSpPr>
          <p:nvPr/>
        </p:nvSpPr>
        <p:spPr bwMode="auto">
          <a:xfrm>
            <a:off x="-68263" y="4625975"/>
            <a:ext cx="9144001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Christ alone will I glory          for only by His grace       I am redeemed</a:t>
            </a: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76" name="Text Box 4"/>
          <p:cNvSpPr txBox="1">
            <a:spLocks noChangeArrowheads="1"/>
          </p:cNvSpPr>
          <p:nvPr/>
        </p:nvSpPr>
        <p:spPr bwMode="auto">
          <a:xfrm>
            <a:off x="-71438" y="5262563"/>
            <a:ext cx="9144001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 only   His tender mercy     could reach beyond my weakness to my need</a:t>
            </a: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77" name="Text Box 6"/>
          <p:cNvSpPr txBox="1">
            <a:spLocks noChangeArrowheads="1"/>
          </p:cNvSpPr>
          <p:nvPr/>
        </p:nvSpPr>
        <p:spPr bwMode="auto">
          <a:xfrm>
            <a:off x="-82550" y="5856288"/>
            <a:ext cx="91440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Now   I   seek no greater honor     than just to know Him more</a:t>
            </a: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78" name="Text Box 7"/>
          <p:cNvSpPr txBox="1">
            <a:spLocks noChangeArrowheads="1"/>
          </p:cNvSpPr>
          <p:nvPr/>
        </p:nvSpPr>
        <p:spPr bwMode="auto">
          <a:xfrm>
            <a:off x="-68263" y="6502400"/>
            <a:ext cx="9144001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to count my gains but losses to the glory of my Lord</a:t>
            </a: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79" name="Text Box 9"/>
          <p:cNvSpPr txBox="1">
            <a:spLocks noChangeArrowheads="1"/>
          </p:cNvSpPr>
          <p:nvPr/>
        </p:nvSpPr>
        <p:spPr bwMode="auto">
          <a:xfrm>
            <a:off x="-33338" y="4354513"/>
            <a:ext cx="571501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F/G</a:t>
            </a:r>
          </a:p>
        </p:txBody>
      </p:sp>
      <p:sp>
        <p:nvSpPr>
          <p:cNvPr id="80" name="Text Box 10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4513" y="4349750"/>
            <a:ext cx="4572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</a:p>
        </p:txBody>
      </p:sp>
      <p:sp>
        <p:nvSpPr>
          <p:cNvPr id="81" name="Text Box 11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093788" y="4354513"/>
            <a:ext cx="6096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+9</a:t>
            </a:r>
          </a:p>
        </p:txBody>
      </p:sp>
      <p:sp>
        <p:nvSpPr>
          <p:cNvPr id="82" name="Text Box 12"/>
          <p:cNvSpPr txBox="1">
            <a:spLocks noChangeArrowheads="1"/>
          </p:cNvSpPr>
          <p:nvPr/>
        </p:nvSpPr>
        <p:spPr bwMode="auto">
          <a:xfrm>
            <a:off x="2138363" y="4349750"/>
            <a:ext cx="2286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83" name="Text Box 13"/>
          <p:cNvSpPr txBox="1">
            <a:spLocks noChangeArrowheads="1"/>
          </p:cNvSpPr>
          <p:nvPr/>
        </p:nvSpPr>
        <p:spPr bwMode="auto">
          <a:xfrm>
            <a:off x="3471863" y="4359275"/>
            <a:ext cx="6096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G/A</a:t>
            </a:r>
          </a:p>
        </p:txBody>
      </p:sp>
      <p:sp>
        <p:nvSpPr>
          <p:cNvPr id="84" name="Text Box 14"/>
          <p:cNvSpPr txBox="1">
            <a:spLocks noChangeArrowheads="1"/>
          </p:cNvSpPr>
          <p:nvPr/>
        </p:nvSpPr>
        <p:spPr bwMode="auto">
          <a:xfrm>
            <a:off x="5553075" y="4349750"/>
            <a:ext cx="6096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C/E</a:t>
            </a:r>
          </a:p>
        </p:txBody>
      </p:sp>
      <p:sp>
        <p:nvSpPr>
          <p:cNvPr id="85" name="Text Box 15"/>
          <p:cNvSpPr txBox="1">
            <a:spLocks noChangeArrowheads="1"/>
          </p:cNvSpPr>
          <p:nvPr/>
        </p:nvSpPr>
        <p:spPr bwMode="auto">
          <a:xfrm>
            <a:off x="6605588" y="4359275"/>
            <a:ext cx="5334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</a:t>
            </a:r>
          </a:p>
        </p:txBody>
      </p:sp>
      <p:sp>
        <p:nvSpPr>
          <p:cNvPr id="86" name="Text Box 16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07963" y="4940300"/>
            <a:ext cx="6858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/B</a:t>
            </a:r>
          </a:p>
        </p:txBody>
      </p:sp>
      <p:sp>
        <p:nvSpPr>
          <p:cNvPr id="87" name="Text Box 19"/>
          <p:cNvSpPr txBox="1">
            <a:spLocks noChangeArrowheads="1"/>
          </p:cNvSpPr>
          <p:nvPr/>
        </p:nvSpPr>
        <p:spPr bwMode="auto">
          <a:xfrm>
            <a:off x="822325" y="5567363"/>
            <a:ext cx="5715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F/A</a:t>
            </a:r>
          </a:p>
        </p:txBody>
      </p:sp>
      <p:sp>
        <p:nvSpPr>
          <p:cNvPr id="88" name="Text Box 22"/>
          <p:cNvSpPr txBox="1">
            <a:spLocks noChangeArrowheads="1"/>
          </p:cNvSpPr>
          <p:nvPr/>
        </p:nvSpPr>
        <p:spPr bwMode="auto">
          <a:xfrm>
            <a:off x="3270250" y="5575300"/>
            <a:ext cx="327025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89" name="Text Box 23"/>
          <p:cNvSpPr txBox="1">
            <a:spLocks noChangeArrowheads="1"/>
          </p:cNvSpPr>
          <p:nvPr/>
        </p:nvSpPr>
        <p:spPr bwMode="auto">
          <a:xfrm>
            <a:off x="-77788" y="5551488"/>
            <a:ext cx="285751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90" name="Text Box 24"/>
          <p:cNvSpPr txBox="1">
            <a:spLocks noChangeArrowheads="1"/>
          </p:cNvSpPr>
          <p:nvPr/>
        </p:nvSpPr>
        <p:spPr bwMode="auto">
          <a:xfrm>
            <a:off x="1670050" y="5572125"/>
            <a:ext cx="5715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</a:p>
        </p:txBody>
      </p:sp>
      <p:sp>
        <p:nvSpPr>
          <p:cNvPr id="91" name="Text Box 25"/>
          <p:cNvSpPr txBox="1">
            <a:spLocks noChangeArrowheads="1"/>
          </p:cNvSpPr>
          <p:nvPr/>
        </p:nvSpPr>
        <p:spPr bwMode="auto">
          <a:xfrm>
            <a:off x="2428875" y="5567363"/>
            <a:ext cx="5715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F/C</a:t>
            </a:r>
          </a:p>
        </p:txBody>
      </p:sp>
      <p:sp>
        <p:nvSpPr>
          <p:cNvPr id="92" name="Text Box 26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603875" y="5576888"/>
            <a:ext cx="5715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+9</a:t>
            </a:r>
          </a:p>
        </p:txBody>
      </p:sp>
      <p:sp>
        <p:nvSpPr>
          <p:cNvPr id="93" name="Text Box 27"/>
          <p:cNvSpPr txBox="1">
            <a:spLocks noChangeArrowheads="1"/>
          </p:cNvSpPr>
          <p:nvPr/>
        </p:nvSpPr>
        <p:spPr bwMode="auto">
          <a:xfrm>
            <a:off x="730250" y="6226175"/>
            <a:ext cx="6096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C/G</a:t>
            </a:r>
          </a:p>
        </p:txBody>
      </p:sp>
      <p:sp>
        <p:nvSpPr>
          <p:cNvPr id="94" name="Text Box 29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043488" y="6216650"/>
            <a:ext cx="6477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6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sus</a:t>
            </a:r>
            <a:endParaRPr lang="en-US" sz="1600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5" name="Text Box 30"/>
          <p:cNvSpPr txBox="1">
            <a:spLocks noChangeArrowheads="1"/>
          </p:cNvSpPr>
          <p:nvPr/>
        </p:nvSpPr>
        <p:spPr bwMode="auto">
          <a:xfrm>
            <a:off x="3721100" y="5576888"/>
            <a:ext cx="5715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F/A</a:t>
            </a:r>
          </a:p>
        </p:txBody>
      </p:sp>
      <p:sp>
        <p:nvSpPr>
          <p:cNvPr id="96" name="Text Box 31"/>
          <p:cNvSpPr txBox="1">
            <a:spLocks noChangeArrowheads="1"/>
          </p:cNvSpPr>
          <p:nvPr/>
        </p:nvSpPr>
        <p:spPr bwMode="auto">
          <a:xfrm>
            <a:off x="4757738" y="5584825"/>
            <a:ext cx="5715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</a:p>
        </p:txBody>
      </p:sp>
      <p:sp>
        <p:nvSpPr>
          <p:cNvPr id="97" name="Text Box 34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665663" y="4349750"/>
            <a:ext cx="6858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98" name="Text Box 35"/>
          <p:cNvSpPr txBox="1">
            <a:spLocks noChangeArrowheads="1"/>
          </p:cNvSpPr>
          <p:nvPr/>
        </p:nvSpPr>
        <p:spPr bwMode="auto">
          <a:xfrm>
            <a:off x="5735638" y="6211888"/>
            <a:ext cx="3048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99" name="Text Box 11">
            <a:hlinkClick r:id="rId3"/>
          </p:cNvPr>
          <p:cNvSpPr txBox="1">
            <a:spLocks noChangeArrowheads="1"/>
          </p:cNvSpPr>
          <p:nvPr/>
        </p:nvSpPr>
        <p:spPr bwMode="auto">
          <a:xfrm>
            <a:off x="935038" y="4956175"/>
            <a:ext cx="6096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+9</a:t>
            </a:r>
          </a:p>
        </p:txBody>
      </p:sp>
      <p:sp>
        <p:nvSpPr>
          <p:cNvPr id="100" name="Text Box 12"/>
          <p:cNvSpPr txBox="1">
            <a:spLocks noChangeArrowheads="1"/>
          </p:cNvSpPr>
          <p:nvPr/>
        </p:nvSpPr>
        <p:spPr bwMode="auto">
          <a:xfrm>
            <a:off x="2233613" y="4979988"/>
            <a:ext cx="2286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01" name="Text Box 34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557588" y="4979988"/>
            <a:ext cx="652462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102" name="Text Box 34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589713" y="4940300"/>
            <a:ext cx="854075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m7/G</a:t>
            </a:r>
          </a:p>
        </p:txBody>
      </p:sp>
      <p:sp>
        <p:nvSpPr>
          <p:cNvPr id="103" name="Text Box 10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593013" y="4940300"/>
            <a:ext cx="4572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</a:p>
        </p:txBody>
      </p:sp>
      <p:sp>
        <p:nvSpPr>
          <p:cNvPr id="104" name="Text Box 13"/>
          <p:cNvSpPr txBox="1">
            <a:spLocks noChangeArrowheads="1"/>
          </p:cNvSpPr>
          <p:nvPr/>
        </p:nvSpPr>
        <p:spPr bwMode="auto">
          <a:xfrm>
            <a:off x="5268913" y="4967288"/>
            <a:ext cx="6096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F/A</a:t>
            </a:r>
          </a:p>
        </p:txBody>
      </p:sp>
      <p:sp>
        <p:nvSpPr>
          <p:cNvPr id="105" name="Text Box 34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851275" y="6202363"/>
            <a:ext cx="652463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2141" name="Rectangle 3"/>
          <p:cNvSpPr>
            <a:spLocks noChangeArrowheads="1"/>
          </p:cNvSpPr>
          <p:nvPr/>
        </p:nvSpPr>
        <p:spPr bwMode="auto">
          <a:xfrm>
            <a:off x="6096000" y="6096000"/>
            <a:ext cx="3014663" cy="7620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7" name="Text Box 13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6226175" y="6153150"/>
            <a:ext cx="2754313" cy="6477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Next slide</a:t>
            </a:r>
            <a:br>
              <a:rPr lang="en-US" sz="1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1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Chorus than Key Change</a:t>
            </a:r>
            <a:endParaRPr lang="en-US" sz="16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6632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/>
          <p:cNvSpPr/>
          <p:nvPr/>
        </p:nvSpPr>
        <p:spPr bwMode="auto">
          <a:xfrm>
            <a:off x="0" y="4467225"/>
            <a:ext cx="9144000" cy="790575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075" name="Rectangle 96"/>
          <p:cNvSpPr>
            <a:spLocks noChangeArrowheads="1"/>
          </p:cNvSpPr>
          <p:nvPr/>
        </p:nvSpPr>
        <p:spPr bwMode="auto">
          <a:xfrm>
            <a:off x="-23813" y="1871663"/>
            <a:ext cx="9132888" cy="712787"/>
          </a:xfrm>
          <a:prstGeom prst="rect">
            <a:avLst/>
          </a:prstGeom>
          <a:solidFill>
            <a:srgbClr val="7030A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6" name="Rectangle 1"/>
          <p:cNvSpPr>
            <a:spLocks noChangeArrowheads="1"/>
          </p:cNvSpPr>
          <p:nvPr/>
        </p:nvSpPr>
        <p:spPr bwMode="auto">
          <a:xfrm>
            <a:off x="-26988" y="1588"/>
            <a:ext cx="9170988" cy="1893887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298450"/>
            <a:ext cx="91440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  Christ   alone  I   place   my  trust  and   find  my glory   in the   power   of   the   cross</a:t>
            </a: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9050" y="923925"/>
            <a:ext cx="91440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   every victory   let it  be     said   of me my source of strength,  my source of hope</a:t>
            </a:r>
            <a:r>
              <a:rPr lang="en-US" sz="1800" dirty="0">
                <a:solidFill>
                  <a:srgbClr val="FFFFFF"/>
                </a:solidFill>
              </a:rPr>
              <a:t>  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-17463" y="1525588"/>
            <a:ext cx="9144001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  Christ  alone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9050" y="1588"/>
            <a:ext cx="2667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514350" y="9525"/>
            <a:ext cx="6096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C/E</a:t>
            </a:r>
          </a:p>
        </p:txBody>
      </p:sp>
      <p:sp>
        <p:nvSpPr>
          <p:cNvPr id="8" name="Text Box 9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276350" y="9525"/>
            <a:ext cx="5715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+9</a:t>
            </a:r>
          </a:p>
        </p:txBody>
      </p:sp>
      <p:sp>
        <p:nvSpPr>
          <p:cNvPr id="9" name="Text Box 10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028950" y="9525"/>
            <a:ext cx="7620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+9</a:t>
            </a: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/E</a:t>
            </a:r>
          </a:p>
        </p:txBody>
      </p:sp>
      <p:sp>
        <p:nvSpPr>
          <p:cNvPr id="10" name="Text Box 11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077075" y="9525"/>
            <a:ext cx="7620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maj7</a:t>
            </a:r>
          </a:p>
        </p:txBody>
      </p:sp>
      <p:sp>
        <p:nvSpPr>
          <p:cNvPr id="1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8248650" y="9525"/>
            <a:ext cx="638175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12" name="Text Box 13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3813" y="627063"/>
            <a:ext cx="6096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552450" y="627063"/>
            <a:ext cx="5715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C/E</a:t>
            </a:r>
          </a:p>
        </p:txBody>
      </p:sp>
      <p:sp>
        <p:nvSpPr>
          <p:cNvPr id="14" name="Text Box 18"/>
          <p:cNvSpPr txBox="1">
            <a:spLocks noChangeArrowheads="1"/>
          </p:cNvSpPr>
          <p:nvPr/>
        </p:nvSpPr>
        <p:spPr bwMode="auto">
          <a:xfrm>
            <a:off x="1901825" y="627063"/>
            <a:ext cx="6096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F/G</a:t>
            </a:r>
          </a:p>
        </p:txBody>
      </p:sp>
      <p:sp>
        <p:nvSpPr>
          <p:cNvPr id="18" name="Text Box 25"/>
          <p:cNvSpPr txBox="1">
            <a:spLocks noChangeArrowheads="1"/>
          </p:cNvSpPr>
          <p:nvPr/>
        </p:nvSpPr>
        <p:spPr bwMode="auto">
          <a:xfrm>
            <a:off x="6611938" y="9525"/>
            <a:ext cx="4572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</a:p>
        </p:txBody>
      </p:sp>
      <p:sp>
        <p:nvSpPr>
          <p:cNvPr id="19" name="Text Box 26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153025" y="9525"/>
            <a:ext cx="6096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20" name="Text Box 27"/>
          <p:cNvSpPr txBox="1">
            <a:spLocks noChangeArrowheads="1"/>
          </p:cNvSpPr>
          <p:nvPr/>
        </p:nvSpPr>
        <p:spPr bwMode="auto">
          <a:xfrm>
            <a:off x="4248150" y="9525"/>
            <a:ext cx="6477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C/E</a:t>
            </a:r>
          </a:p>
        </p:txBody>
      </p:sp>
      <p:sp>
        <p:nvSpPr>
          <p:cNvPr id="21" name="Text Box 11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123950" y="627063"/>
            <a:ext cx="7620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maj7</a:t>
            </a:r>
          </a:p>
        </p:txBody>
      </p:sp>
      <p:sp>
        <p:nvSpPr>
          <p:cNvPr id="22" name="Text Box 11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381250" y="627063"/>
            <a:ext cx="7620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maj7</a:t>
            </a:r>
          </a:p>
        </p:txBody>
      </p:sp>
      <p:sp>
        <p:nvSpPr>
          <p:cNvPr id="2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028950" y="627063"/>
            <a:ext cx="638175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24" name="Text Box 13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746500" y="652463"/>
            <a:ext cx="6096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25" name="Text Box 26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514850" y="652463"/>
            <a:ext cx="6096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26" name="Text Box 26">
            <a:hlinkClick r:id="rId7"/>
          </p:cNvPr>
          <p:cNvSpPr txBox="1">
            <a:spLocks noChangeArrowheads="1"/>
          </p:cNvSpPr>
          <p:nvPr/>
        </p:nvSpPr>
        <p:spPr bwMode="auto">
          <a:xfrm>
            <a:off x="6724650" y="668338"/>
            <a:ext cx="8382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m7/G</a:t>
            </a:r>
          </a:p>
        </p:txBody>
      </p:sp>
      <p:sp>
        <p:nvSpPr>
          <p:cNvPr id="27" name="Text Box 10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123950" y="1225550"/>
            <a:ext cx="5842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+9</a:t>
            </a:r>
            <a:endParaRPr lang="en-US" sz="1800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99" name="Rectangle 28"/>
          <p:cNvSpPr>
            <a:spLocks noChangeArrowheads="1"/>
          </p:cNvSpPr>
          <p:nvPr/>
        </p:nvSpPr>
        <p:spPr bwMode="auto">
          <a:xfrm>
            <a:off x="-30163" y="2584450"/>
            <a:ext cx="9170988" cy="18923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-3175" y="2879725"/>
            <a:ext cx="91440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  Christ   alone  I   place   my  trust  and   find  my glory   in the   power   of   the   cross</a:t>
            </a: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31" name="Text Box 4"/>
          <p:cNvSpPr txBox="1">
            <a:spLocks noChangeArrowheads="1"/>
          </p:cNvSpPr>
          <p:nvPr/>
        </p:nvSpPr>
        <p:spPr bwMode="auto">
          <a:xfrm>
            <a:off x="15875" y="3505200"/>
            <a:ext cx="91440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    every   victory     let it  be        said   of me my source of strength,  my source of hope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32" name="Text Box 6"/>
          <p:cNvSpPr txBox="1">
            <a:spLocks noChangeArrowheads="1"/>
          </p:cNvSpPr>
          <p:nvPr/>
        </p:nvSpPr>
        <p:spPr bwMode="auto">
          <a:xfrm>
            <a:off x="-3175" y="4106863"/>
            <a:ext cx="91440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  Christ  alone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6" name="Text Box 4"/>
          <p:cNvSpPr txBox="1">
            <a:spLocks noChangeArrowheads="1"/>
          </p:cNvSpPr>
          <p:nvPr/>
        </p:nvSpPr>
        <p:spPr bwMode="auto">
          <a:xfrm>
            <a:off x="2419350" y="2216150"/>
            <a:ext cx="67087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My source of strength,  my source of hope     is  Christ  alone</a:t>
            </a: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64" name="Text Box 26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938463" y="1960563"/>
            <a:ext cx="6096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66" name="Text Box 25"/>
          <p:cNvSpPr txBox="1">
            <a:spLocks noChangeArrowheads="1"/>
          </p:cNvSpPr>
          <p:nvPr/>
        </p:nvSpPr>
        <p:spPr bwMode="auto">
          <a:xfrm>
            <a:off x="5208588" y="1960563"/>
            <a:ext cx="4572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</a:p>
        </p:txBody>
      </p:sp>
      <p:sp>
        <p:nvSpPr>
          <p:cNvPr id="76" name="Text Box 7">
            <a:hlinkClick r:id="rId8"/>
          </p:cNvPr>
          <p:cNvSpPr txBox="1">
            <a:spLocks noChangeArrowheads="1"/>
          </p:cNvSpPr>
          <p:nvPr/>
        </p:nvSpPr>
        <p:spPr bwMode="auto">
          <a:xfrm>
            <a:off x="1363663" y="2584450"/>
            <a:ext cx="4572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</a:p>
        </p:txBody>
      </p:sp>
      <p:sp>
        <p:nvSpPr>
          <p:cNvPr id="77" name="Text Box 8">
            <a:hlinkClick r:id="rId9"/>
          </p:cNvPr>
          <p:cNvSpPr txBox="1">
            <a:spLocks noChangeArrowheads="1"/>
          </p:cNvSpPr>
          <p:nvPr/>
        </p:nvSpPr>
        <p:spPr bwMode="auto">
          <a:xfrm>
            <a:off x="2938463" y="2595563"/>
            <a:ext cx="871537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b+9</a:t>
            </a: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/F</a:t>
            </a:r>
          </a:p>
        </p:txBody>
      </p:sp>
      <p:sp>
        <p:nvSpPr>
          <p:cNvPr id="78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5208588" y="2586038"/>
            <a:ext cx="685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bm7</a:t>
            </a:r>
          </a:p>
        </p:txBody>
      </p:sp>
      <p:sp>
        <p:nvSpPr>
          <p:cNvPr id="79" name="Text Box 7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6604000" y="2586038"/>
            <a:ext cx="4572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16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endParaRPr lang="en-US" sz="1600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0" name="Text Box 7">
            <a:hlinkClick r:id="rId8"/>
          </p:cNvPr>
          <p:cNvSpPr txBox="1">
            <a:spLocks noChangeArrowheads="1"/>
          </p:cNvSpPr>
          <p:nvPr/>
        </p:nvSpPr>
        <p:spPr bwMode="auto">
          <a:xfrm>
            <a:off x="7386638" y="2595563"/>
            <a:ext cx="4572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</a:p>
        </p:txBody>
      </p:sp>
      <p:sp>
        <p:nvSpPr>
          <p:cNvPr id="81" name="Text Box 27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3786188" y="2595563"/>
            <a:ext cx="769937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6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/F</a:t>
            </a:r>
          </a:p>
        </p:txBody>
      </p:sp>
      <p:sp>
        <p:nvSpPr>
          <p:cNvPr id="82" name="Text Box 13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-39688" y="3830638"/>
            <a:ext cx="457201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16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endParaRPr lang="en-US" sz="1600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3" name="Text Box 20">
            <a:hlinkClick r:id="rId8"/>
          </p:cNvPr>
          <p:cNvSpPr txBox="1">
            <a:spLocks noChangeArrowheads="1"/>
          </p:cNvSpPr>
          <p:nvPr/>
        </p:nvSpPr>
        <p:spPr bwMode="auto">
          <a:xfrm>
            <a:off x="7042150" y="3257550"/>
            <a:ext cx="8763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sz="18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16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endParaRPr lang="en-US" sz="1600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4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5022850" y="3257550"/>
            <a:ext cx="6858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bm7</a:t>
            </a:r>
          </a:p>
        </p:txBody>
      </p:sp>
      <p:sp>
        <p:nvSpPr>
          <p:cNvPr id="85" name="Text Box 12">
            <a:hlinkClick r:id="rId13"/>
          </p:cNvPr>
          <p:cNvSpPr txBox="1">
            <a:spLocks noChangeArrowheads="1"/>
          </p:cNvSpPr>
          <p:nvPr/>
        </p:nvSpPr>
        <p:spPr bwMode="auto">
          <a:xfrm>
            <a:off x="985838" y="3830638"/>
            <a:ext cx="75565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bm7</a:t>
            </a:r>
          </a:p>
        </p:txBody>
      </p:sp>
      <p:sp>
        <p:nvSpPr>
          <p:cNvPr id="86" name="Text Box 4"/>
          <p:cNvSpPr txBox="1">
            <a:spLocks noChangeArrowheads="1"/>
          </p:cNvSpPr>
          <p:nvPr/>
        </p:nvSpPr>
        <p:spPr bwMode="auto">
          <a:xfrm>
            <a:off x="-23813" y="4745038"/>
            <a:ext cx="9144001" cy="78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My source of strength,  my source of hope   is  Christ  alone                  ……is  Christ  alone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</a:p>
          <a:p>
            <a:pPr>
              <a:spcBef>
                <a:spcPct val="50000"/>
              </a:spcBef>
              <a:defRPr/>
            </a:pPr>
            <a:r>
              <a:rPr lang="en-US" sz="1800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88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422275" y="4476750"/>
            <a:ext cx="6858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bm7</a:t>
            </a:r>
          </a:p>
        </p:txBody>
      </p:sp>
      <p:sp>
        <p:nvSpPr>
          <p:cNvPr id="89" name="Text Box 24">
            <a:hlinkClick r:id="rId14"/>
          </p:cNvPr>
          <p:cNvSpPr txBox="1">
            <a:spLocks noChangeArrowheads="1"/>
          </p:cNvSpPr>
          <p:nvPr/>
        </p:nvSpPr>
        <p:spPr bwMode="auto">
          <a:xfrm>
            <a:off x="6099175" y="4467225"/>
            <a:ext cx="6096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90" name="Text Box 25">
            <a:hlinkClick r:id="rId8"/>
          </p:cNvPr>
          <p:cNvSpPr txBox="1">
            <a:spLocks noChangeArrowheads="1"/>
          </p:cNvSpPr>
          <p:nvPr/>
        </p:nvSpPr>
        <p:spPr bwMode="auto">
          <a:xfrm>
            <a:off x="6740525" y="4467225"/>
            <a:ext cx="4572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</a:p>
        </p:txBody>
      </p:sp>
      <p:sp>
        <p:nvSpPr>
          <p:cNvPr id="91" name="Text Box 26">
            <a:hlinkClick r:id="rId15"/>
          </p:cNvPr>
          <p:cNvSpPr txBox="1">
            <a:spLocks noChangeArrowheads="1"/>
          </p:cNvSpPr>
          <p:nvPr/>
        </p:nvSpPr>
        <p:spPr bwMode="auto">
          <a:xfrm>
            <a:off x="7539038" y="4467225"/>
            <a:ext cx="8001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bm7</a:t>
            </a:r>
          </a:p>
        </p:txBody>
      </p:sp>
      <p:sp>
        <p:nvSpPr>
          <p:cNvPr id="92" name="Text Box 27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8461375" y="4467225"/>
            <a:ext cx="4572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6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endParaRPr lang="en-US" sz="1600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3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2495550" y="4476750"/>
            <a:ext cx="108585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bm7</a:t>
            </a: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sz="18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16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endParaRPr lang="en-US" sz="1600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4" name="Text Box 12">
            <a:hlinkClick r:id="rId13"/>
          </p:cNvPr>
          <p:cNvSpPr txBox="1">
            <a:spLocks noChangeArrowheads="1"/>
          </p:cNvSpPr>
          <p:nvPr/>
        </p:nvSpPr>
        <p:spPr bwMode="auto">
          <a:xfrm>
            <a:off x="5135563" y="4476750"/>
            <a:ext cx="7620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bm7</a:t>
            </a:r>
          </a:p>
        </p:txBody>
      </p:sp>
      <p:sp>
        <p:nvSpPr>
          <p:cNvPr id="96" name="Text Box 7"/>
          <p:cNvSpPr txBox="1">
            <a:spLocks noChangeArrowheads="1"/>
          </p:cNvSpPr>
          <p:nvPr/>
        </p:nvSpPr>
        <p:spPr bwMode="auto">
          <a:xfrm>
            <a:off x="188913" y="1960563"/>
            <a:ext cx="1905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Key Change</a:t>
            </a:r>
          </a:p>
        </p:txBody>
      </p:sp>
      <p:sp>
        <p:nvSpPr>
          <p:cNvPr id="100" name="Text Box 14"/>
          <p:cNvSpPr txBox="1">
            <a:spLocks noChangeArrowheads="1"/>
          </p:cNvSpPr>
          <p:nvPr/>
        </p:nvSpPr>
        <p:spPr bwMode="auto">
          <a:xfrm>
            <a:off x="633413" y="3235325"/>
            <a:ext cx="642937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/F</a:t>
            </a:r>
          </a:p>
        </p:txBody>
      </p:sp>
      <p:sp>
        <p:nvSpPr>
          <p:cNvPr id="101" name="Text Box 18"/>
          <p:cNvSpPr txBox="1">
            <a:spLocks noChangeArrowheads="1"/>
          </p:cNvSpPr>
          <p:nvPr/>
        </p:nvSpPr>
        <p:spPr bwMode="auto">
          <a:xfrm>
            <a:off x="2093913" y="3228975"/>
            <a:ext cx="84455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sz="1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endParaRPr lang="en-US" sz="16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2" name="Text Box 11">
            <a:hlinkClick r:id="rId16"/>
          </p:cNvPr>
          <p:cNvSpPr txBox="1">
            <a:spLocks noChangeArrowheads="1"/>
          </p:cNvSpPr>
          <p:nvPr/>
        </p:nvSpPr>
        <p:spPr bwMode="auto">
          <a:xfrm>
            <a:off x="1327150" y="3233738"/>
            <a:ext cx="879475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bmaj7</a:t>
            </a:r>
          </a:p>
        </p:txBody>
      </p:sp>
      <p:sp>
        <p:nvSpPr>
          <p:cNvPr id="103" name="Text Box 11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798763" y="3233738"/>
            <a:ext cx="7620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maj7</a:t>
            </a:r>
          </a:p>
        </p:txBody>
      </p:sp>
      <p:sp>
        <p:nvSpPr>
          <p:cNvPr id="104" name="Text Box 12">
            <a:hlinkClick r:id="rId14"/>
          </p:cNvPr>
          <p:cNvSpPr txBox="1">
            <a:spLocks noChangeArrowheads="1"/>
          </p:cNvSpPr>
          <p:nvPr/>
        </p:nvSpPr>
        <p:spPr bwMode="auto">
          <a:xfrm>
            <a:off x="3446463" y="3233738"/>
            <a:ext cx="638175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105" name="Text Box 13">
            <a:hlinkClick r:id="rId13"/>
          </p:cNvPr>
          <p:cNvSpPr txBox="1">
            <a:spLocks noChangeArrowheads="1"/>
          </p:cNvSpPr>
          <p:nvPr/>
        </p:nvSpPr>
        <p:spPr bwMode="auto">
          <a:xfrm>
            <a:off x="4052888" y="3228975"/>
            <a:ext cx="731837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bm7</a:t>
            </a:r>
          </a:p>
        </p:txBody>
      </p:sp>
      <p:sp>
        <p:nvSpPr>
          <p:cNvPr id="99" name="Text Box 13">
            <a:hlinkClick r:id="rId13"/>
          </p:cNvPr>
          <p:cNvSpPr txBox="1">
            <a:spLocks noChangeArrowheads="1"/>
          </p:cNvSpPr>
          <p:nvPr/>
        </p:nvSpPr>
        <p:spPr bwMode="auto">
          <a:xfrm>
            <a:off x="-93663" y="3233738"/>
            <a:ext cx="709613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bm7</a:t>
            </a:r>
          </a:p>
        </p:txBody>
      </p:sp>
    </p:spTree>
    <p:extLst>
      <p:ext uri="{BB962C8B-B14F-4D97-AF65-F5344CB8AC3E}">
        <p14:creationId xmlns:p14="http://schemas.microsoft.com/office/powerpoint/2010/main" val="294429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381000" y="533400"/>
            <a:ext cx="8458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 need You to lead me</a:t>
            </a:r>
          </a:p>
        </p:txBody>
      </p:sp>
      <p:sp>
        <p:nvSpPr>
          <p:cNvPr id="1672195" name="Text Box 3"/>
          <p:cNvSpPr txBox="1">
            <a:spLocks noChangeArrowheads="1"/>
          </p:cNvSpPr>
          <p:nvPr/>
        </p:nvSpPr>
        <p:spPr bwMode="auto">
          <a:xfrm>
            <a:off x="685800" y="1371600"/>
            <a:ext cx="8458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Wherever You go, wherever You are</a:t>
            </a:r>
          </a:p>
        </p:txBody>
      </p:sp>
      <p:sp>
        <p:nvSpPr>
          <p:cNvPr id="1672196" name="Text Box 4"/>
          <p:cNvSpPr txBox="1">
            <a:spLocks noChangeArrowheads="1"/>
          </p:cNvSpPr>
          <p:nvPr/>
        </p:nvSpPr>
        <p:spPr bwMode="auto">
          <a:xfrm>
            <a:off x="0" y="2286000"/>
            <a:ext cx="8458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I don’t want to be far</a:t>
            </a:r>
          </a:p>
        </p:txBody>
      </p:sp>
      <p:sp>
        <p:nvSpPr>
          <p:cNvPr id="1672197" name="Text Box 5"/>
          <p:cNvSpPr txBox="1">
            <a:spLocks noChangeArrowheads="1"/>
          </p:cNvSpPr>
          <p:nvPr/>
        </p:nvSpPr>
        <p:spPr bwMode="auto">
          <a:xfrm>
            <a:off x="0" y="3276600"/>
            <a:ext cx="8458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Open my eyes and let me see</a:t>
            </a:r>
          </a:p>
        </p:txBody>
      </p:sp>
      <p:sp>
        <p:nvSpPr>
          <p:cNvPr id="1672198" name="Text Box 6"/>
          <p:cNvSpPr txBox="1">
            <a:spLocks noChangeArrowheads="1"/>
          </p:cNvSpPr>
          <p:nvPr/>
        </p:nvSpPr>
        <p:spPr bwMode="auto">
          <a:xfrm>
            <a:off x="0" y="4267200"/>
            <a:ext cx="8458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The vision You have </a:t>
            </a:r>
          </a:p>
        </p:txBody>
      </p:sp>
      <p:sp>
        <p:nvSpPr>
          <p:cNvPr id="1672199" name="Text Box 7"/>
          <p:cNvSpPr txBox="1">
            <a:spLocks noChangeArrowheads="1"/>
          </p:cNvSpPr>
          <p:nvPr/>
        </p:nvSpPr>
        <p:spPr bwMode="auto">
          <a:xfrm>
            <a:off x="304800" y="5410200"/>
            <a:ext cx="8458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My destiny</a:t>
            </a:r>
          </a:p>
        </p:txBody>
      </p:sp>
      <p:sp>
        <p:nvSpPr>
          <p:cNvPr id="1672200" name="Text Box 8"/>
          <p:cNvSpPr txBox="1">
            <a:spLocks noChangeArrowheads="1"/>
          </p:cNvSpPr>
          <p:nvPr/>
        </p:nvSpPr>
        <p:spPr bwMode="auto">
          <a:xfrm>
            <a:off x="5029200" y="0"/>
            <a:ext cx="838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Db</a:t>
            </a:r>
            <a:endParaRPr lang="en-US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1" name="Text Box 9"/>
          <p:cNvSpPr txBox="1">
            <a:spLocks noChangeArrowheads="1"/>
          </p:cNvSpPr>
          <p:nvPr/>
        </p:nvSpPr>
        <p:spPr bwMode="auto">
          <a:xfrm>
            <a:off x="1295400" y="990600"/>
            <a:ext cx="11430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Ab/C</a:t>
            </a:r>
            <a:endParaRPr lang="en-US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2" name="Text Box 10"/>
          <p:cNvSpPr txBox="1">
            <a:spLocks noChangeArrowheads="1"/>
          </p:cNvSpPr>
          <p:nvPr/>
        </p:nvSpPr>
        <p:spPr bwMode="auto">
          <a:xfrm>
            <a:off x="5486400" y="1066800"/>
            <a:ext cx="11430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Bbm7</a:t>
            </a:r>
            <a:endParaRPr lang="en-US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3" name="Text Box 11"/>
          <p:cNvSpPr txBox="1">
            <a:spLocks noChangeArrowheads="1"/>
          </p:cNvSpPr>
          <p:nvPr/>
        </p:nvSpPr>
        <p:spPr bwMode="auto">
          <a:xfrm>
            <a:off x="1981200" y="1905000"/>
            <a:ext cx="20574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Bbm7/Ab</a:t>
            </a:r>
            <a:endParaRPr lang="en-US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4" name="Text Box 12"/>
          <p:cNvSpPr txBox="1">
            <a:spLocks noChangeArrowheads="1"/>
          </p:cNvSpPr>
          <p:nvPr/>
        </p:nvSpPr>
        <p:spPr bwMode="auto">
          <a:xfrm>
            <a:off x="1752600" y="2819400"/>
            <a:ext cx="838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Gb</a:t>
            </a:r>
            <a:endParaRPr lang="en-US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5" name="Text Box 13"/>
          <p:cNvSpPr txBox="1">
            <a:spLocks noChangeArrowheads="1"/>
          </p:cNvSpPr>
          <p:nvPr/>
        </p:nvSpPr>
        <p:spPr bwMode="auto">
          <a:xfrm>
            <a:off x="5105400" y="2819400"/>
            <a:ext cx="11430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Db/F</a:t>
            </a:r>
            <a:endParaRPr lang="en-US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6" name="Text Box 14"/>
          <p:cNvSpPr txBox="1">
            <a:spLocks noChangeArrowheads="1"/>
          </p:cNvSpPr>
          <p:nvPr/>
        </p:nvSpPr>
        <p:spPr bwMode="auto">
          <a:xfrm>
            <a:off x="3505200" y="3810000"/>
            <a:ext cx="9906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Ebm</a:t>
            </a:r>
            <a:endParaRPr lang="en-US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7" name="Text Box 15"/>
          <p:cNvSpPr txBox="1">
            <a:spLocks noChangeArrowheads="1"/>
          </p:cNvSpPr>
          <p:nvPr/>
        </p:nvSpPr>
        <p:spPr bwMode="auto">
          <a:xfrm>
            <a:off x="3048000" y="4953000"/>
            <a:ext cx="15240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Ebm/Ab</a:t>
            </a:r>
            <a:endParaRPr lang="en-US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8" name="Text Box 16"/>
          <p:cNvSpPr txBox="1">
            <a:spLocks noChangeArrowheads="1"/>
          </p:cNvSpPr>
          <p:nvPr/>
        </p:nvSpPr>
        <p:spPr bwMode="auto">
          <a:xfrm>
            <a:off x="4800600" y="4953000"/>
            <a:ext cx="838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Db</a:t>
            </a:r>
            <a:endParaRPr lang="en-US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348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11113" y="615950"/>
            <a:ext cx="9121775" cy="2765425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-11113" y="923925"/>
            <a:ext cx="9144001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 need You more    </a:t>
            </a:r>
            <a:r>
              <a:rPr lang="en-US" sz="20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More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than yesterday</a:t>
            </a:r>
          </a:p>
        </p:txBody>
      </p:sp>
      <p:sp>
        <p:nvSpPr>
          <p:cNvPr id="1672197" name="Text Box 5"/>
          <p:cNvSpPr txBox="1">
            <a:spLocks noChangeArrowheads="1"/>
          </p:cNvSpPr>
          <p:nvPr/>
        </p:nvSpPr>
        <p:spPr bwMode="auto">
          <a:xfrm>
            <a:off x="-9525" y="1611313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 need You more     </a:t>
            </a:r>
            <a:r>
              <a:rPr lang="en-US" sz="20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More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than words can say</a:t>
            </a:r>
          </a:p>
        </p:txBody>
      </p:sp>
      <p:sp>
        <p:nvSpPr>
          <p:cNvPr id="1672199" name="Text Box 7"/>
          <p:cNvSpPr txBox="1">
            <a:spLocks noChangeArrowheads="1"/>
          </p:cNvSpPr>
          <p:nvPr/>
        </p:nvSpPr>
        <p:spPr bwMode="auto">
          <a:xfrm>
            <a:off x="-9525" y="2297113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 need You more     Than ever before</a:t>
            </a:r>
          </a:p>
        </p:txBody>
      </p:sp>
      <p:sp>
        <p:nvSpPr>
          <p:cNvPr id="1672201" name="Text Box 9"/>
          <p:cNvSpPr txBox="1">
            <a:spLocks noChangeArrowheads="1"/>
          </p:cNvSpPr>
          <p:nvPr/>
        </p:nvSpPr>
        <p:spPr bwMode="auto">
          <a:xfrm>
            <a:off x="11113" y="2981325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 need You more,       I need You more</a:t>
            </a:r>
          </a:p>
        </p:txBody>
      </p:sp>
      <p:sp>
        <p:nvSpPr>
          <p:cNvPr id="1672202" name="Text Box 10"/>
          <p:cNvSpPr txBox="1">
            <a:spLocks noChangeArrowheads="1"/>
          </p:cNvSpPr>
          <p:nvPr/>
        </p:nvSpPr>
        <p:spPr bwMode="auto">
          <a:xfrm>
            <a:off x="11113" y="619125"/>
            <a:ext cx="8382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</a:t>
            </a:r>
            <a:r>
              <a:rPr lang="en-US" sz="1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</a:t>
            </a: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/B</a:t>
            </a:r>
            <a:r>
              <a:rPr 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</a:t>
            </a:r>
          </a:p>
        </p:txBody>
      </p:sp>
      <p:sp>
        <p:nvSpPr>
          <p:cNvPr id="1672203" name="Text Box 11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154113" y="615950"/>
            <a:ext cx="6096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b2</a:t>
            </a:r>
          </a:p>
        </p:txBody>
      </p:sp>
      <p:sp>
        <p:nvSpPr>
          <p:cNvPr id="167220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992313" y="619125"/>
            <a:ext cx="5334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</a:t>
            </a:r>
            <a:r>
              <a:rPr lang="en-US" sz="16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</a:t>
            </a:r>
            <a:endParaRPr lang="en-US" sz="16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2205" name="Text Box 13"/>
          <p:cNvSpPr txBox="1">
            <a:spLocks noChangeArrowheads="1"/>
          </p:cNvSpPr>
          <p:nvPr/>
        </p:nvSpPr>
        <p:spPr bwMode="auto">
          <a:xfrm>
            <a:off x="1209675" y="1316038"/>
            <a:ext cx="4572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</a:t>
            </a:r>
            <a:r>
              <a:rPr 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</a:t>
            </a:r>
          </a:p>
        </p:txBody>
      </p:sp>
      <p:sp>
        <p:nvSpPr>
          <p:cNvPr id="1672206" name="Text Box 14"/>
          <p:cNvSpPr txBox="1">
            <a:spLocks noChangeArrowheads="1"/>
          </p:cNvSpPr>
          <p:nvPr/>
        </p:nvSpPr>
        <p:spPr bwMode="auto">
          <a:xfrm>
            <a:off x="2047875" y="1325563"/>
            <a:ext cx="5334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</a:t>
            </a:r>
            <a:r>
              <a:rPr lang="en-US" sz="1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</a:t>
            </a:r>
            <a:endParaRPr 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2207" name="Text Box 15"/>
          <p:cNvSpPr txBox="1">
            <a:spLocks noChangeArrowheads="1"/>
          </p:cNvSpPr>
          <p:nvPr/>
        </p:nvSpPr>
        <p:spPr bwMode="auto">
          <a:xfrm>
            <a:off x="4237038" y="1316038"/>
            <a:ext cx="4572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</a:t>
            </a:r>
            <a:r>
              <a:rPr lang="en-US" sz="1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</a:t>
            </a:r>
            <a:endParaRPr 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2208" name="Text Box 16"/>
          <p:cNvSpPr txBox="1">
            <a:spLocks noChangeArrowheads="1"/>
          </p:cNvSpPr>
          <p:nvPr/>
        </p:nvSpPr>
        <p:spPr bwMode="auto">
          <a:xfrm>
            <a:off x="142875" y="2011363"/>
            <a:ext cx="685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</a:t>
            </a:r>
            <a:r>
              <a:rPr 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</a:t>
            </a: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/D</a:t>
            </a:r>
          </a:p>
        </p:txBody>
      </p:sp>
      <p:sp>
        <p:nvSpPr>
          <p:cNvPr id="1672209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189038" y="2011363"/>
            <a:ext cx="5334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</a:t>
            </a:r>
          </a:p>
        </p:txBody>
      </p:sp>
      <p:sp>
        <p:nvSpPr>
          <p:cNvPr id="1672210" name="Text Box 18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100263" y="2011363"/>
            <a:ext cx="6096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b6</a:t>
            </a:r>
          </a:p>
        </p:txBody>
      </p:sp>
      <p:sp>
        <p:nvSpPr>
          <p:cNvPr id="1672211" name="Text Box 19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151188" y="2011363"/>
            <a:ext cx="5334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</a:t>
            </a:r>
            <a:r>
              <a:rPr lang="en-US" sz="16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</a:t>
            </a:r>
            <a:endParaRPr lang="en-US" sz="16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2212" name="Text Box 20"/>
          <p:cNvSpPr txBox="1">
            <a:spLocks noChangeArrowheads="1"/>
          </p:cNvSpPr>
          <p:nvPr/>
        </p:nvSpPr>
        <p:spPr bwMode="auto">
          <a:xfrm>
            <a:off x="1077913" y="2697163"/>
            <a:ext cx="8382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</a:t>
            </a:r>
            <a:r>
              <a:rPr lang="en-US" sz="1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</a:t>
            </a: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/B</a:t>
            </a:r>
            <a:r>
              <a:rPr 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</a:t>
            </a:r>
          </a:p>
        </p:txBody>
      </p:sp>
      <p:sp>
        <p:nvSpPr>
          <p:cNvPr id="1672213" name="Text Box 21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047875" y="2697163"/>
            <a:ext cx="6096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b7</a:t>
            </a:r>
          </a:p>
        </p:txBody>
      </p:sp>
      <p:sp>
        <p:nvSpPr>
          <p:cNvPr id="1672214" name="Text Box 22"/>
          <p:cNvSpPr txBox="1">
            <a:spLocks noChangeArrowheads="1"/>
          </p:cNvSpPr>
          <p:nvPr/>
        </p:nvSpPr>
        <p:spPr bwMode="auto">
          <a:xfrm>
            <a:off x="3398838" y="2697163"/>
            <a:ext cx="4572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</a:t>
            </a:r>
            <a:r>
              <a:rPr lang="en-US" sz="1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</a:t>
            </a:r>
            <a:endParaRPr 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068" name="Rectangle 24"/>
          <p:cNvSpPr>
            <a:spLocks noChangeArrowheads="1"/>
          </p:cNvSpPr>
          <p:nvPr/>
        </p:nvSpPr>
        <p:spPr bwMode="auto">
          <a:xfrm>
            <a:off x="11113" y="3362325"/>
            <a:ext cx="9144000" cy="291465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-4763" y="3800475"/>
            <a:ext cx="9144001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More than the air I breathe     More than the song I sing</a:t>
            </a: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11113" y="3503613"/>
            <a:ext cx="78105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</a:t>
            </a:r>
            <a:r>
              <a:rPr lang="en-US" sz="1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</a:t>
            </a: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/G</a:t>
            </a:r>
          </a:p>
        </p:txBody>
      </p:sp>
      <p:sp>
        <p:nvSpPr>
          <p:cNvPr id="28" name="Text Box 6"/>
          <p:cNvSpPr txBox="1">
            <a:spLocks noChangeArrowheads="1"/>
          </p:cNvSpPr>
          <p:nvPr/>
        </p:nvSpPr>
        <p:spPr bwMode="auto">
          <a:xfrm>
            <a:off x="11113" y="4479925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More than the next heartbeat More than anything </a:t>
            </a:r>
          </a:p>
        </p:txBody>
      </p:sp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11113" y="5191125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Lord as time goes by     I will be by Your side</a:t>
            </a:r>
          </a:p>
        </p:txBody>
      </p:sp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11113" y="5876925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Cause I never want to  go  back to my old    life</a:t>
            </a:r>
          </a:p>
        </p:txBody>
      </p:sp>
      <p:sp>
        <p:nvSpPr>
          <p:cNvPr id="31" name="Text Box 10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347788" y="3514725"/>
            <a:ext cx="6096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b2</a:t>
            </a:r>
          </a:p>
        </p:txBody>
      </p:sp>
      <p:sp>
        <p:nvSpPr>
          <p:cNvPr id="32" name="Text Box 11"/>
          <p:cNvSpPr txBox="1">
            <a:spLocks noChangeArrowheads="1"/>
          </p:cNvSpPr>
          <p:nvPr/>
        </p:nvSpPr>
        <p:spPr bwMode="auto">
          <a:xfrm>
            <a:off x="4583113" y="3514725"/>
            <a:ext cx="4572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</a:t>
            </a:r>
            <a:r>
              <a:rPr 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</a:t>
            </a:r>
          </a:p>
        </p:txBody>
      </p:sp>
      <p:sp>
        <p:nvSpPr>
          <p:cNvPr id="3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268913" y="3514725"/>
            <a:ext cx="5334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</a:t>
            </a:r>
          </a:p>
        </p:txBody>
      </p:sp>
      <p:sp>
        <p:nvSpPr>
          <p:cNvPr id="34" name="Text Box 13"/>
          <p:cNvSpPr txBox="1">
            <a:spLocks noChangeArrowheads="1"/>
          </p:cNvSpPr>
          <p:nvPr/>
        </p:nvSpPr>
        <p:spPr bwMode="auto">
          <a:xfrm>
            <a:off x="11113" y="4200525"/>
            <a:ext cx="7620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</a:t>
            </a:r>
            <a:r>
              <a:rPr lang="en-US" sz="1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</a:t>
            </a: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/G</a:t>
            </a:r>
          </a:p>
        </p:txBody>
      </p:sp>
      <p:sp>
        <p:nvSpPr>
          <p:cNvPr id="35" name="Text Box 14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452563" y="4200525"/>
            <a:ext cx="61595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b2</a:t>
            </a:r>
          </a:p>
        </p:txBody>
      </p:sp>
      <p:sp>
        <p:nvSpPr>
          <p:cNvPr id="36" name="Text Box 15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925763" y="4200525"/>
            <a:ext cx="8763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</a:t>
            </a:r>
            <a:r>
              <a:rPr lang="en-US" sz="16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/</a:t>
            </a:r>
            <a:r>
              <a:rPr lang="en-US" sz="18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</a:t>
            </a:r>
            <a:r>
              <a:rPr lang="en-US" sz="16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</a:t>
            </a:r>
            <a:endParaRPr lang="en-US" sz="16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7" name="Text Box 16"/>
          <p:cNvSpPr txBox="1">
            <a:spLocks noChangeArrowheads="1"/>
          </p:cNvSpPr>
          <p:nvPr/>
        </p:nvSpPr>
        <p:spPr bwMode="auto">
          <a:xfrm>
            <a:off x="4202113" y="4200525"/>
            <a:ext cx="4572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</a:t>
            </a:r>
            <a:r>
              <a:rPr lang="en-US" sz="1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</a:t>
            </a:r>
            <a:endParaRPr 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8" name="Text Box 17"/>
          <p:cNvSpPr txBox="1">
            <a:spLocks noChangeArrowheads="1"/>
          </p:cNvSpPr>
          <p:nvPr/>
        </p:nvSpPr>
        <p:spPr bwMode="auto">
          <a:xfrm>
            <a:off x="392113" y="4886325"/>
            <a:ext cx="7620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</a:t>
            </a:r>
            <a:r>
              <a:rPr lang="en-US" sz="1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</a:t>
            </a: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/G</a:t>
            </a:r>
          </a:p>
        </p:txBody>
      </p:sp>
      <p:sp>
        <p:nvSpPr>
          <p:cNvPr id="39" name="Text Box 18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231900" y="4886325"/>
            <a:ext cx="608013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b2</a:t>
            </a:r>
          </a:p>
        </p:txBody>
      </p:sp>
      <p:sp>
        <p:nvSpPr>
          <p:cNvPr id="40" name="Text Box 19"/>
          <p:cNvSpPr txBox="1">
            <a:spLocks noChangeArrowheads="1"/>
          </p:cNvSpPr>
          <p:nvPr/>
        </p:nvSpPr>
        <p:spPr bwMode="auto">
          <a:xfrm>
            <a:off x="3744913" y="4883150"/>
            <a:ext cx="4572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</a:t>
            </a:r>
            <a:r>
              <a:rPr 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</a:t>
            </a:r>
          </a:p>
        </p:txBody>
      </p:sp>
      <p:sp>
        <p:nvSpPr>
          <p:cNvPr id="41" name="Text Box 20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610100" y="4887913"/>
            <a:ext cx="5334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</a:t>
            </a:r>
          </a:p>
        </p:txBody>
      </p:sp>
      <p:sp>
        <p:nvSpPr>
          <p:cNvPr id="42" name="Text Box 21">
            <a:hlinkClick r:id="rId3"/>
          </p:cNvPr>
          <p:cNvSpPr txBox="1">
            <a:spLocks noChangeArrowheads="1"/>
          </p:cNvSpPr>
          <p:nvPr/>
        </p:nvSpPr>
        <p:spPr bwMode="auto">
          <a:xfrm>
            <a:off x="946150" y="5583238"/>
            <a:ext cx="5334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</a:t>
            </a:r>
            <a:r>
              <a:rPr lang="en-US" sz="16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</a:t>
            </a:r>
            <a:endParaRPr lang="en-US" sz="16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3" name="Text Box 22"/>
          <p:cNvSpPr txBox="1">
            <a:spLocks noChangeArrowheads="1"/>
          </p:cNvSpPr>
          <p:nvPr/>
        </p:nvSpPr>
        <p:spPr bwMode="auto">
          <a:xfrm>
            <a:off x="2144713" y="5591175"/>
            <a:ext cx="762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</a:t>
            </a:r>
            <a:r>
              <a:rPr lang="en-US" sz="1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</a:t>
            </a: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/G</a:t>
            </a:r>
          </a:p>
        </p:txBody>
      </p:sp>
      <p:sp>
        <p:nvSpPr>
          <p:cNvPr id="44" name="Text Box 23">
            <a:hlinkClick r:id="rId8"/>
          </p:cNvPr>
          <p:cNvSpPr txBox="1">
            <a:spLocks noChangeArrowheads="1"/>
          </p:cNvSpPr>
          <p:nvPr/>
        </p:nvSpPr>
        <p:spPr bwMode="auto">
          <a:xfrm>
            <a:off x="3668713" y="5584825"/>
            <a:ext cx="7620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</a:t>
            </a:r>
            <a:r>
              <a:rPr lang="en-US" sz="16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bsus</a:t>
            </a:r>
            <a:endParaRPr lang="en-US" sz="16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5" name="Text Box 24"/>
          <p:cNvSpPr txBox="1">
            <a:spLocks noChangeArrowheads="1"/>
          </p:cNvSpPr>
          <p:nvPr/>
        </p:nvSpPr>
        <p:spPr bwMode="auto">
          <a:xfrm>
            <a:off x="4511675" y="5591175"/>
            <a:ext cx="4572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</a:t>
            </a:r>
            <a:r>
              <a:rPr 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</a:t>
            </a:r>
          </a:p>
        </p:txBody>
      </p:sp>
      <p:sp>
        <p:nvSpPr>
          <p:cNvPr id="2089" name="Rectangle 2"/>
          <p:cNvSpPr>
            <a:spLocks noChangeArrowheads="1"/>
          </p:cNvSpPr>
          <p:nvPr/>
        </p:nvSpPr>
        <p:spPr bwMode="auto">
          <a:xfrm>
            <a:off x="0" y="0"/>
            <a:ext cx="9132888" cy="6159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87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0" y="3290888"/>
            <a:ext cx="9139238" cy="2728912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0" y="609600"/>
            <a:ext cx="9139238" cy="2681288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" name="Text Box 2"/>
          <p:cNvSpPr txBox="1">
            <a:spLocks noChangeArrowheads="1"/>
          </p:cNvSpPr>
          <p:nvPr/>
        </p:nvSpPr>
        <p:spPr bwMode="auto">
          <a:xfrm>
            <a:off x="0" y="1201738"/>
            <a:ext cx="9139238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FF"/>
                </a:solidFill>
              </a:rPr>
              <a:t>   Jesus I am thirsty                 won’t You come and fill     me </a:t>
            </a:r>
          </a:p>
        </p:txBody>
      </p:sp>
      <p:sp>
        <p:nvSpPr>
          <p:cNvPr id="2053" name="Text Box 3"/>
          <p:cNvSpPr txBox="1">
            <a:spLocks noChangeArrowheads="1"/>
          </p:cNvSpPr>
          <p:nvPr/>
        </p:nvSpPr>
        <p:spPr bwMode="auto">
          <a:xfrm>
            <a:off x="0" y="2044700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FF"/>
                </a:solidFill>
              </a:rPr>
              <a:t>   Earthly things have left  me  dry</a:t>
            </a:r>
          </a:p>
        </p:txBody>
      </p:sp>
      <p:sp>
        <p:nvSpPr>
          <p:cNvPr id="2054" name="Text Box 4"/>
          <p:cNvSpPr txBox="1">
            <a:spLocks noChangeArrowheads="1"/>
          </p:cNvSpPr>
          <p:nvPr/>
        </p:nvSpPr>
        <p:spPr bwMode="auto">
          <a:xfrm>
            <a:off x="0" y="2890838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FF"/>
                </a:solidFill>
              </a:rPr>
              <a:t>   Only      You can satis---fy,         all I want is more           of    You </a:t>
            </a:r>
          </a:p>
        </p:txBody>
      </p:sp>
      <p:sp>
        <p:nvSpPr>
          <p:cNvPr id="2055" name="Text Box 5"/>
          <p:cNvSpPr txBox="1">
            <a:spLocks noChangeArrowheads="1"/>
          </p:cNvSpPr>
          <p:nvPr/>
        </p:nvSpPr>
        <p:spPr bwMode="auto">
          <a:xfrm>
            <a:off x="0" y="3740150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FF"/>
                </a:solidFill>
              </a:rPr>
              <a:t>   All I want is more of You,                   All I want is more of You,  </a:t>
            </a:r>
          </a:p>
        </p:txBody>
      </p:sp>
      <p:sp>
        <p:nvSpPr>
          <p:cNvPr id="2056" name="Text Box 6"/>
          <p:cNvSpPr txBox="1">
            <a:spLocks noChangeArrowheads="1"/>
          </p:cNvSpPr>
          <p:nvPr/>
        </p:nvSpPr>
        <p:spPr bwMode="auto">
          <a:xfrm>
            <a:off x="0" y="4500563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FF"/>
                </a:solidFill>
              </a:rPr>
              <a:t>  Nothing I desire-----   Lord but more of You </a:t>
            </a:r>
          </a:p>
        </p:txBody>
      </p:sp>
      <p:sp>
        <p:nvSpPr>
          <p:cNvPr id="2057" name="Text Box 7"/>
          <p:cNvSpPr txBox="1">
            <a:spLocks noChangeArrowheads="1"/>
          </p:cNvSpPr>
          <p:nvPr/>
        </p:nvSpPr>
        <p:spPr bwMode="auto">
          <a:xfrm>
            <a:off x="14288" y="5257800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FF"/>
                </a:solidFill>
              </a:rPr>
              <a:t>   (repeat) 2nd time     more of You                      More of You </a:t>
            </a:r>
          </a:p>
        </p:txBody>
      </p:sp>
      <p:sp>
        <p:nvSpPr>
          <p:cNvPr id="1675273" name="Text Box 9"/>
          <p:cNvSpPr txBox="1">
            <a:spLocks noChangeArrowheads="1"/>
          </p:cNvSpPr>
          <p:nvPr/>
        </p:nvSpPr>
        <p:spPr bwMode="auto">
          <a:xfrm>
            <a:off x="304800" y="825500"/>
            <a:ext cx="4572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1675274" name="Text Box 10"/>
          <p:cNvSpPr txBox="1">
            <a:spLocks noChangeArrowheads="1"/>
          </p:cNvSpPr>
          <p:nvPr/>
        </p:nvSpPr>
        <p:spPr bwMode="auto">
          <a:xfrm>
            <a:off x="1452563" y="825500"/>
            <a:ext cx="6096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F/G</a:t>
            </a:r>
          </a:p>
        </p:txBody>
      </p:sp>
      <p:sp>
        <p:nvSpPr>
          <p:cNvPr id="1675275" name="Text Box 11"/>
          <p:cNvSpPr txBox="1">
            <a:spLocks noChangeArrowheads="1"/>
          </p:cNvSpPr>
          <p:nvPr/>
        </p:nvSpPr>
        <p:spPr bwMode="auto">
          <a:xfrm>
            <a:off x="5886450" y="831850"/>
            <a:ext cx="381000" cy="401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1675276" name="Text Box 12"/>
          <p:cNvSpPr txBox="1">
            <a:spLocks noChangeArrowheads="1"/>
          </p:cNvSpPr>
          <p:nvPr/>
        </p:nvSpPr>
        <p:spPr bwMode="auto">
          <a:xfrm>
            <a:off x="304800" y="1601788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</a:p>
        </p:txBody>
      </p:sp>
      <p:sp>
        <p:nvSpPr>
          <p:cNvPr id="1675277" name="Text Box 13"/>
          <p:cNvSpPr txBox="1">
            <a:spLocks noChangeArrowheads="1"/>
          </p:cNvSpPr>
          <p:nvPr/>
        </p:nvSpPr>
        <p:spPr bwMode="auto">
          <a:xfrm>
            <a:off x="1062038" y="1601788"/>
            <a:ext cx="7620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C/Bb</a:t>
            </a:r>
          </a:p>
        </p:txBody>
      </p:sp>
      <p:sp>
        <p:nvSpPr>
          <p:cNvPr id="1675278" name="Text Box 14"/>
          <p:cNvSpPr txBox="1">
            <a:spLocks noChangeArrowheads="1"/>
          </p:cNvSpPr>
          <p:nvPr/>
        </p:nvSpPr>
        <p:spPr bwMode="auto">
          <a:xfrm>
            <a:off x="2062163" y="1638300"/>
            <a:ext cx="8382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Am7</a:t>
            </a:r>
          </a:p>
        </p:txBody>
      </p:sp>
      <p:sp>
        <p:nvSpPr>
          <p:cNvPr id="1675279" name="Text Box 15"/>
          <p:cNvSpPr txBox="1">
            <a:spLocks noChangeArrowheads="1"/>
          </p:cNvSpPr>
          <p:nvPr/>
        </p:nvSpPr>
        <p:spPr bwMode="auto">
          <a:xfrm>
            <a:off x="3005138" y="1655763"/>
            <a:ext cx="8001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Dm7</a:t>
            </a:r>
          </a:p>
        </p:txBody>
      </p:sp>
      <p:sp>
        <p:nvSpPr>
          <p:cNvPr id="1675280" name="Text Box 16"/>
          <p:cNvSpPr txBox="1">
            <a:spLocks noChangeArrowheads="1"/>
          </p:cNvSpPr>
          <p:nvPr/>
        </p:nvSpPr>
        <p:spPr bwMode="auto">
          <a:xfrm>
            <a:off x="304800" y="2463800"/>
            <a:ext cx="533400" cy="401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 </a:t>
            </a:r>
          </a:p>
        </p:txBody>
      </p:sp>
      <p:sp>
        <p:nvSpPr>
          <p:cNvPr id="1675281" name="Text Box 17"/>
          <p:cNvSpPr txBox="1">
            <a:spLocks noChangeArrowheads="1"/>
          </p:cNvSpPr>
          <p:nvPr/>
        </p:nvSpPr>
        <p:spPr bwMode="auto">
          <a:xfrm>
            <a:off x="931863" y="2501900"/>
            <a:ext cx="766762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C/Bb</a:t>
            </a:r>
          </a:p>
        </p:txBody>
      </p:sp>
      <p:sp>
        <p:nvSpPr>
          <p:cNvPr id="1675282" name="Text Box 18"/>
          <p:cNvSpPr txBox="1">
            <a:spLocks noChangeArrowheads="1"/>
          </p:cNvSpPr>
          <p:nvPr/>
        </p:nvSpPr>
        <p:spPr bwMode="auto">
          <a:xfrm>
            <a:off x="1924050" y="2478088"/>
            <a:ext cx="6096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</a:t>
            </a:r>
          </a:p>
        </p:txBody>
      </p:sp>
      <p:sp>
        <p:nvSpPr>
          <p:cNvPr id="1675283" name="Text Box 19"/>
          <p:cNvSpPr txBox="1">
            <a:spLocks noChangeArrowheads="1"/>
          </p:cNvSpPr>
          <p:nvPr/>
        </p:nvSpPr>
        <p:spPr bwMode="auto">
          <a:xfrm>
            <a:off x="3419475" y="2501900"/>
            <a:ext cx="7493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Gm7</a:t>
            </a:r>
          </a:p>
        </p:txBody>
      </p:sp>
      <p:sp>
        <p:nvSpPr>
          <p:cNvPr id="1675284" name="Text Box 20"/>
          <p:cNvSpPr txBox="1">
            <a:spLocks noChangeArrowheads="1"/>
          </p:cNvSpPr>
          <p:nvPr/>
        </p:nvSpPr>
        <p:spPr bwMode="auto">
          <a:xfrm>
            <a:off x="4449763" y="2490788"/>
            <a:ext cx="13716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Bbmaj7/C</a:t>
            </a:r>
          </a:p>
        </p:txBody>
      </p:sp>
      <p:sp>
        <p:nvSpPr>
          <p:cNvPr id="1675285" name="Text Box 21"/>
          <p:cNvSpPr txBox="1">
            <a:spLocks noChangeArrowheads="1"/>
          </p:cNvSpPr>
          <p:nvPr/>
        </p:nvSpPr>
        <p:spPr bwMode="auto">
          <a:xfrm>
            <a:off x="2381250" y="4900613"/>
            <a:ext cx="7620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Gm7</a:t>
            </a:r>
          </a:p>
        </p:txBody>
      </p:sp>
      <p:sp>
        <p:nvSpPr>
          <p:cNvPr id="1675286" name="Text Box 22"/>
          <p:cNvSpPr txBox="1">
            <a:spLocks noChangeArrowheads="1"/>
          </p:cNvSpPr>
          <p:nvPr/>
        </p:nvSpPr>
        <p:spPr bwMode="auto">
          <a:xfrm>
            <a:off x="98425" y="3378200"/>
            <a:ext cx="6096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F/A</a:t>
            </a:r>
          </a:p>
        </p:txBody>
      </p:sp>
      <p:sp>
        <p:nvSpPr>
          <p:cNvPr id="1675287" name="Text Box 23"/>
          <p:cNvSpPr txBox="1">
            <a:spLocks noChangeArrowheads="1"/>
          </p:cNvSpPr>
          <p:nvPr/>
        </p:nvSpPr>
        <p:spPr bwMode="auto">
          <a:xfrm>
            <a:off x="1576388" y="3378200"/>
            <a:ext cx="4953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</a:p>
        </p:txBody>
      </p:sp>
      <p:sp>
        <p:nvSpPr>
          <p:cNvPr id="1675288" name="Text Box 24"/>
          <p:cNvSpPr txBox="1">
            <a:spLocks noChangeArrowheads="1"/>
          </p:cNvSpPr>
          <p:nvPr/>
        </p:nvSpPr>
        <p:spPr bwMode="auto">
          <a:xfrm>
            <a:off x="2362200" y="3378200"/>
            <a:ext cx="6096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C/E</a:t>
            </a:r>
          </a:p>
        </p:txBody>
      </p:sp>
      <p:sp>
        <p:nvSpPr>
          <p:cNvPr id="1675289" name="Text Box 25"/>
          <p:cNvSpPr txBox="1">
            <a:spLocks noChangeArrowheads="1"/>
          </p:cNvSpPr>
          <p:nvPr/>
        </p:nvSpPr>
        <p:spPr bwMode="auto">
          <a:xfrm>
            <a:off x="5313363" y="3378200"/>
            <a:ext cx="7620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Bb/D</a:t>
            </a:r>
          </a:p>
        </p:txBody>
      </p:sp>
      <p:sp>
        <p:nvSpPr>
          <p:cNvPr id="1675290" name="Text Box 26"/>
          <p:cNvSpPr txBox="1">
            <a:spLocks noChangeArrowheads="1"/>
          </p:cNvSpPr>
          <p:nvPr/>
        </p:nvSpPr>
        <p:spPr bwMode="auto">
          <a:xfrm>
            <a:off x="6248400" y="3378200"/>
            <a:ext cx="4572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675291" name="Text Box 27"/>
          <p:cNvSpPr txBox="1">
            <a:spLocks noChangeArrowheads="1"/>
          </p:cNvSpPr>
          <p:nvPr/>
        </p:nvSpPr>
        <p:spPr bwMode="auto">
          <a:xfrm>
            <a:off x="98425" y="4105275"/>
            <a:ext cx="6096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F/A</a:t>
            </a:r>
          </a:p>
        </p:txBody>
      </p:sp>
      <p:sp>
        <p:nvSpPr>
          <p:cNvPr id="1675292" name="Text Box 28"/>
          <p:cNvSpPr txBox="1">
            <a:spLocks noChangeArrowheads="1"/>
          </p:cNvSpPr>
          <p:nvPr/>
        </p:nvSpPr>
        <p:spPr bwMode="auto">
          <a:xfrm>
            <a:off x="1155700" y="4122738"/>
            <a:ext cx="5207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</a:p>
        </p:txBody>
      </p:sp>
      <p:sp>
        <p:nvSpPr>
          <p:cNvPr id="1675293" name="Text Box 29"/>
          <p:cNvSpPr txBox="1">
            <a:spLocks noChangeArrowheads="1"/>
          </p:cNvSpPr>
          <p:nvPr/>
        </p:nvSpPr>
        <p:spPr bwMode="auto">
          <a:xfrm>
            <a:off x="4229100" y="4140200"/>
            <a:ext cx="4953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94" name="Text Box 30"/>
          <p:cNvSpPr txBox="1">
            <a:spLocks noChangeArrowheads="1"/>
          </p:cNvSpPr>
          <p:nvPr/>
        </p:nvSpPr>
        <p:spPr bwMode="auto">
          <a:xfrm>
            <a:off x="3670300" y="4876800"/>
            <a:ext cx="99695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Gm7/C</a:t>
            </a:r>
          </a:p>
        </p:txBody>
      </p:sp>
      <p:sp>
        <p:nvSpPr>
          <p:cNvPr id="1675295" name="Text Box 31"/>
          <p:cNvSpPr txBox="1">
            <a:spLocks noChangeArrowheads="1"/>
          </p:cNvSpPr>
          <p:nvPr/>
        </p:nvSpPr>
        <p:spPr bwMode="auto">
          <a:xfrm>
            <a:off x="5962650" y="4876800"/>
            <a:ext cx="3048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33" name="Text Box 22"/>
          <p:cNvSpPr txBox="1">
            <a:spLocks noChangeArrowheads="1"/>
          </p:cNvSpPr>
          <p:nvPr/>
        </p:nvSpPr>
        <p:spPr bwMode="auto">
          <a:xfrm>
            <a:off x="3386138" y="3378200"/>
            <a:ext cx="6096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F/A</a:t>
            </a:r>
          </a:p>
        </p:txBody>
      </p:sp>
      <p:sp>
        <p:nvSpPr>
          <p:cNvPr id="34" name="Text Box 28"/>
          <p:cNvSpPr txBox="1">
            <a:spLocks noChangeArrowheads="1"/>
          </p:cNvSpPr>
          <p:nvPr/>
        </p:nvSpPr>
        <p:spPr bwMode="auto">
          <a:xfrm>
            <a:off x="1808163" y="4106863"/>
            <a:ext cx="406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35" name="Text Box 28"/>
          <p:cNvSpPr txBox="1">
            <a:spLocks noChangeArrowheads="1"/>
          </p:cNvSpPr>
          <p:nvPr/>
        </p:nvSpPr>
        <p:spPr bwMode="auto">
          <a:xfrm>
            <a:off x="2438400" y="4108450"/>
            <a:ext cx="6096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6" name="Text Box 18"/>
          <p:cNvSpPr txBox="1">
            <a:spLocks noChangeArrowheads="1"/>
          </p:cNvSpPr>
          <p:nvPr/>
        </p:nvSpPr>
        <p:spPr bwMode="auto">
          <a:xfrm>
            <a:off x="2584450" y="2501900"/>
            <a:ext cx="6223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7" name="Text Box 20"/>
          <p:cNvSpPr txBox="1">
            <a:spLocks noChangeArrowheads="1"/>
          </p:cNvSpPr>
          <p:nvPr/>
        </p:nvSpPr>
        <p:spPr bwMode="auto">
          <a:xfrm>
            <a:off x="5995988" y="2490788"/>
            <a:ext cx="373062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38" name="Text Box 20"/>
          <p:cNvSpPr txBox="1">
            <a:spLocks noChangeArrowheads="1"/>
          </p:cNvSpPr>
          <p:nvPr/>
        </p:nvSpPr>
        <p:spPr bwMode="auto">
          <a:xfrm>
            <a:off x="6477000" y="2463800"/>
            <a:ext cx="266700" cy="401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39" name="Text Box 15"/>
          <p:cNvSpPr txBox="1">
            <a:spLocks noChangeArrowheads="1"/>
          </p:cNvSpPr>
          <p:nvPr/>
        </p:nvSpPr>
        <p:spPr bwMode="auto">
          <a:xfrm>
            <a:off x="4014788" y="1644650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</a:p>
        </p:txBody>
      </p:sp>
      <p:sp>
        <p:nvSpPr>
          <p:cNvPr id="41" name="Text Box 10"/>
          <p:cNvSpPr txBox="1">
            <a:spLocks noChangeArrowheads="1"/>
          </p:cNvSpPr>
          <p:nvPr/>
        </p:nvSpPr>
        <p:spPr bwMode="auto">
          <a:xfrm>
            <a:off x="2995613" y="831850"/>
            <a:ext cx="1019175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Gm7/C</a:t>
            </a:r>
          </a:p>
        </p:txBody>
      </p:sp>
      <p:sp>
        <p:nvSpPr>
          <p:cNvPr id="42" name="Text Box 10"/>
          <p:cNvSpPr txBox="1">
            <a:spLocks noChangeArrowheads="1"/>
          </p:cNvSpPr>
          <p:nvPr/>
        </p:nvSpPr>
        <p:spPr bwMode="auto">
          <a:xfrm>
            <a:off x="2171700" y="825500"/>
            <a:ext cx="7239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Gm7</a:t>
            </a:r>
          </a:p>
        </p:txBody>
      </p:sp>
      <p:sp>
        <p:nvSpPr>
          <p:cNvPr id="43" name="Text Box 11"/>
          <p:cNvSpPr txBox="1">
            <a:spLocks noChangeArrowheads="1"/>
          </p:cNvSpPr>
          <p:nvPr/>
        </p:nvSpPr>
        <p:spPr bwMode="auto">
          <a:xfrm>
            <a:off x="5029200" y="822325"/>
            <a:ext cx="7905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Bb/F</a:t>
            </a:r>
          </a:p>
        </p:txBody>
      </p:sp>
      <p:sp>
        <p:nvSpPr>
          <p:cNvPr id="2091" name="Rectangle 4"/>
          <p:cNvSpPr>
            <a:spLocks noChangeArrowheads="1"/>
          </p:cNvSpPr>
          <p:nvPr/>
        </p:nvSpPr>
        <p:spPr bwMode="auto">
          <a:xfrm>
            <a:off x="0" y="0"/>
            <a:ext cx="9158288" cy="609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Text Box 11"/>
          <p:cNvSpPr txBox="1">
            <a:spLocks noChangeArrowheads="1"/>
          </p:cNvSpPr>
          <p:nvPr/>
        </p:nvSpPr>
        <p:spPr bwMode="auto">
          <a:xfrm>
            <a:off x="7704138" y="104775"/>
            <a:ext cx="1401762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20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ID:  208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13059</TotalTime>
  <Words>1060</Words>
  <Application>Microsoft Office PowerPoint</Application>
  <PresentationFormat>On-screen Show (4:3)</PresentationFormat>
  <Paragraphs>403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Times New Roman</vt:lpstr>
      <vt:lpstr>Arial</vt:lpstr>
      <vt:lpstr>Blank Presentation</vt:lpstr>
      <vt:lpstr>1_Blank Presentation</vt:lpstr>
      <vt:lpstr>2_Blank Presentation</vt:lpstr>
      <vt:lpstr>3_Blank Presentation</vt:lpstr>
      <vt:lpstr>4_Blank Presentation</vt:lpstr>
      <vt:lpstr>5_Blank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446</cp:revision>
  <dcterms:created xsi:type="dcterms:W3CDTF">2000-04-06T22:37:36Z</dcterms:created>
  <dcterms:modified xsi:type="dcterms:W3CDTF">2011-06-26T14:14:26Z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