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32" r:id="rId2"/>
    <p:sldMasterId id="2147483756" r:id="rId3"/>
    <p:sldMasterId id="2147483780" r:id="rId4"/>
    <p:sldMasterId id="2147483792" r:id="rId5"/>
    <p:sldMasterId id="2147483804" r:id="rId6"/>
    <p:sldMasterId id="2147483816" r:id="rId7"/>
    <p:sldMasterId id="2147483828" r:id="rId8"/>
    <p:sldMasterId id="2147483840" r:id="rId9"/>
    <p:sldMasterId id="2147483852" r:id="rId10"/>
    <p:sldMasterId id="2147483864" r:id="rId11"/>
  </p:sldMasterIdLst>
  <p:notesMasterIdLst>
    <p:notesMasterId r:id="rId25"/>
  </p:notesMasterIdLst>
  <p:sldIdLst>
    <p:sldId id="424" r:id="rId12"/>
    <p:sldId id="414" r:id="rId13"/>
    <p:sldId id="425" r:id="rId14"/>
    <p:sldId id="416" r:id="rId15"/>
    <p:sldId id="417" r:id="rId16"/>
    <p:sldId id="418" r:id="rId17"/>
    <p:sldId id="420" r:id="rId18"/>
    <p:sldId id="421" r:id="rId19"/>
    <p:sldId id="422" r:id="rId20"/>
    <p:sldId id="423" r:id="rId21"/>
    <p:sldId id="419" r:id="rId22"/>
    <p:sldId id="412" r:id="rId23"/>
    <p:sldId id="410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90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fld id="{DEDD785F-A9D4-45A7-949D-CCEDFDD95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8087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100E8-7A20-426F-A10E-4E885ACA9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788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C485F-6A4E-475B-8BF7-601A8E4A7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90416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F1BE4E-370C-4CC1-A7A9-28B10C87AC2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886305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9AAFB4-D61C-4D76-A7AD-DD21073552C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840547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13CFA5-31A0-403B-BB7B-83C732AF6B6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526799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A7EF42-1252-4EA3-AAE2-297432A796E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341730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D04E7A-D067-43E9-82BA-AB92DA974A4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20971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84B4BB-37D6-4FB2-AD23-ADF7CA1EEF4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19765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8AFABA-F40A-4A81-B4F6-B09D8E2AD00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02880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C23908-8252-449D-9AA9-10AF74B1D65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856886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AF7719-92EC-4D43-988C-E554C47D8B1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096303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9AED3-091A-46F2-8B64-F34482DFCE0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812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BF945-A22B-4B69-9439-1984665702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759864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3E1005-69DF-4459-9DED-950CC40544F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35864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55684-23BF-4B66-8EAA-CD95CF8CF2C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349720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5C48B-5DE3-4922-A0DE-92392DE5660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506008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1288C-CD98-4B6D-AFA5-456319DEB60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70808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38544C-363E-4D8E-8AFA-B98475A3C41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650751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5E098-8F3D-42A3-BF94-5BEDB566DB0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75664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A27207-E714-4934-A688-8AEF5324A0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317977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B9754-1301-4675-94FD-1B4EB2B8E52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7360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E3964-C1DE-4E01-A1D8-59E322DDE66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727966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C13CB3-6D9F-49C5-A628-17C4F486C49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3033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1D6576-959D-4ABA-9833-67E6339D21C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360229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F1F10E-6524-45BB-BBD3-95F1E7E5782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809208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CC6EB-FF4A-4C17-BD9B-F07A6B57E9E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3882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D8CF4D-9B0D-4240-BF4A-B5ED2D57EF7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3775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8E3FD1-D52E-4773-9296-6B5B4CF9A2A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5573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DE3DB7-4DA2-4E45-ACCB-68162B31588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3121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B692CD-E9FD-49C2-8523-15E2387908B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0210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0EEB42-9110-449E-BA67-5E55BF52837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3955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99914E-9A10-42E3-8C29-866C79A9484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4054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02BA7-7B5F-4225-B547-13FC873D0B7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417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71574-BE99-4A4A-B978-241CCAE9E1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2368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385A11-2D12-4D76-83EF-6076BC3BF08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739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EBAA2E-334A-4D48-8CD1-CEF3644D078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139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CF5F06-3F1F-4CB9-8BCF-AEF55782872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8511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987AE9-C8BA-436F-8E48-84731A885FE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70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7E1E5-0A30-42E5-99EA-C7CE145C755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5528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B879C-05F9-4DDA-B5D4-A144B3B540C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4073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EF94A-5990-4890-8F1C-E0607926990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4325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C84EB-10D7-4F59-A413-B02A32CD70C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397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7A3982-AB30-4686-B414-A8F068291DE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4599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F9F63-9E5F-4A6A-9B8E-29F371E75E5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609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6D7B95-4BC1-42AC-89E0-FFE6BAE3C1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683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3ED99B-3BD7-4156-8027-137739595BC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17299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CDE66-801D-4302-9D69-C843E4A229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8599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6A35A-DC61-42A0-8390-FFB0A4F08DB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8159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5B624-D548-486F-B6A2-EED52624F2B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94425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FAEEE-4C76-403C-990F-415FF475800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79445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F6F5E-91C0-4C45-A149-9338CE7A24A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13084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98AA77-58C5-4767-B75C-99F7BF026B4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57457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34D2C9-18CB-4516-91E0-D39B6CF3DA0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3067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273B5B-6445-483B-950C-5FAE5185248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52371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FF898-2AF1-4B90-A70B-3F1E95FE9E3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78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2189D6-A686-4479-A7D9-9187C65BA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25809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57348-3FCD-48AC-9D41-C96D0F5FC15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69051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8490C-5635-4CD6-89EE-16BCECA1854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67934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F1871-0C20-43AA-AB8E-AD2168E0624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22052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B206C-550A-4856-B0B4-684E4F9919F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07937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519E51-EFE0-4F60-AB3A-D8C3885DA9C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98700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FAEEE-4C76-403C-990F-415FF475800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35358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F6F5E-91C0-4C45-A149-9338CE7A24A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94411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98AA77-58C5-4767-B75C-99F7BF026B4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63466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34D2C9-18CB-4516-91E0-D39B6CF3DA0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67037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273B5B-6445-483B-950C-5FAE5185248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771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56194-B640-4162-A89E-A8840D1B65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78668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FF898-2AF1-4B90-A70B-3F1E95FE9E3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04904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57348-3FCD-48AC-9D41-C96D0F5FC15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9550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8490C-5635-4CD6-89EE-16BCECA1854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19992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F1871-0C20-43AA-AB8E-AD2168E0624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60867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B206C-550A-4856-B0B4-684E4F9919F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77236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519E51-EFE0-4F60-AB3A-D8C3885DA9C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25896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7841DF-E25D-4A47-B19D-C1FCF8EB8F8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10516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036F58-63EE-42DD-B1C0-8123A034761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28846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F021D-3888-4650-931A-8963EF912BF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35800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261D82-F651-4A9B-ACBF-725C1B8CC29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885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43DC0-F375-4A37-9211-E026F2443B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89556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34A3E2-47BA-4FD5-B1C6-D0F1AA68301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5994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7E9D49-75BC-4E99-B0E8-15D40E3F764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57094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3C945C-3E7F-4B00-96E7-5C4ACC31D49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09339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424D9B-D4B3-4426-A709-5A6543999FB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43430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339E50-9E77-4706-A247-4A5CAE4FD76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10492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ED2CD2-9B24-41BE-934B-A41DAB4F27C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75138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260781-7E3B-4EA1-AB09-3EAE8F6F3F5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74644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07234-765E-40A5-B727-14E709F787D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45937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4D4C7-C464-4CF4-878A-2C446022B2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74116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D6119F-9ED3-4CD4-BEAD-195811620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766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F7BE6-6EAC-446C-8120-FF69D6A46E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65143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64A1BD-5F23-496A-A458-0234E01F0A5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39826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F765D-DA25-409C-B2C3-7D790E4CFB1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07096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4D38DC-9B44-4317-9717-B04362587ED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26394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889D8F-3505-4124-A182-FC12252BED9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2774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54C224-EE93-484E-B0CD-565BBD75920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4680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660DD-6F6E-40C2-969F-DFA6C34E42C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99344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35DBDD-B2A5-4391-8CC7-34D3A74F2B2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29972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6E3A5-12EE-4450-BBBD-6200E5A20A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18676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2A2C08-AE7C-4CD8-BB14-87A007D7390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94345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C36CE9-6767-4DEA-B520-93AD584FC2C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519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79494-39ED-41F0-B835-8BA13BB1A7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33969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91654-8099-4D34-ACF5-23733D62ED8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21604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ADEE2E-F7B7-4020-9E67-2D67F04836B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72909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9D5BD6-E99F-458F-97F0-47A2E94DBB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23947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0C1783-9D66-4671-A917-42AC2D54234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0054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5B860C-0ABA-47F4-B876-478336DB55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72942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00BDA9-B2AB-4463-BA5A-EA67ADA3080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88342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7AE780-8681-49F7-AD4E-0E1F051E01F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284209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8C2B09-6211-44E3-8B69-A6FE82D4E3C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77157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6BFE24-E62D-4645-9307-7DACAED06BF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421087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2A2C08-AE7C-4CD8-BB14-87A007D7390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962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498692-AC71-49DC-B088-56A68CA6E3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310395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C36CE9-6767-4DEA-B520-93AD584FC2C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674601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91654-8099-4D34-ACF5-23733D62ED8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87275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ADEE2E-F7B7-4020-9E67-2D67F04836B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564572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9D5BD6-E99F-458F-97F0-47A2E94DBB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96275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0C1783-9D66-4671-A917-42AC2D54234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428059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5B860C-0ABA-47F4-B876-478336DB55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54587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00BDA9-B2AB-4463-BA5A-EA67ADA3080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1155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7AE780-8681-49F7-AD4E-0E1F051E01F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50311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8C2B09-6211-44E3-8B69-A6FE82D4E3C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70444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6BFE24-E62D-4645-9307-7DACAED06BF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fld id="{A1F63138-2C5C-4B9F-8A48-B3C583ABEC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66CC">
                <a:gamma/>
                <a:shade val="66275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C0036DA-1D53-4A72-A4AC-141805A8DBC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498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3874249-4FB5-4AF0-BA71-1B70DF11FD5A}" type="slidenum">
              <a:rPr lang="en-US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290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66CC">
                <a:gamma/>
                <a:shade val="66275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57B4676-8AFD-4941-AD48-16F599CD0B9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307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D5476AA0-3DA6-4D30-AC11-98AA181235E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288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C36AE48-C116-475D-B7AC-AF3176CB0E74}" type="slidenum">
              <a:rPr lang="en-US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610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C36AE48-C116-475D-B7AC-AF3176CB0E74}" type="slidenum">
              <a:rPr lang="en-US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00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CD58817-857F-418B-AB02-B34BE234EC94}" type="slidenum">
              <a:rPr lang="en-US">
                <a:solidFill>
                  <a:srgbClr val="000000"/>
                </a:solidFill>
                <a:latin typeface="Times New Roman" charset="0"/>
              </a:rPr>
              <a:pPr/>
              <a:t>‹#›</a:t>
            </a:fld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140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4C81A08-78F8-434D-AB27-DA54B33201DD}" type="slidenum">
              <a:rPr lang="en-US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088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66CC">
                <a:gamma/>
                <a:shade val="66275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6D8FF16-1819-4134-BBED-3C179A8E5955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/>
              <a:t>‹#›</a:t>
            </a:fld>
            <a:endParaRPr lang="en-US" smtClean="0">
              <a:solidFill>
                <a:srgbClr val="0000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670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66CC">
                <a:gamma/>
                <a:shade val="66275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6D8FF16-1819-4134-BBED-3C179A8E5955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/>
              <a:t>‹#›</a:t>
            </a:fld>
            <a:endParaRPr lang="en-US" smtClean="0">
              <a:solidFill>
                <a:srgbClr val="0000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924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/5/" TargetMode="External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A/1/" TargetMode="External"/><Relationship Id="rId3" Type="http://schemas.openxmlformats.org/officeDocument/2006/relationships/hyperlink" Target="http://dev.agodsendtech.com/mu_chords/quickimages/0/A/9/" TargetMode="External"/><Relationship Id="rId7" Type="http://schemas.openxmlformats.org/officeDocument/2006/relationships/hyperlink" Target="http://dev.agodsendtech.com/mu_chords/quickimages/0/C" TargetMode="External"/><Relationship Id="rId2" Type="http://schemas.openxmlformats.org/officeDocument/2006/relationships/hyperlink" Target="http://dev.agodsendtech.com/mu_chords/quickimages/0/E/2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1/" TargetMode="External"/><Relationship Id="rId11" Type="http://schemas.openxmlformats.org/officeDocument/2006/relationships/hyperlink" Target="http://dev.agodsendtech.com/mu_chords/quickimages/0F" TargetMode="External"/><Relationship Id="rId5" Type="http://schemas.openxmlformats.org/officeDocument/2006/relationships/hyperlink" Target="http://dev.agodsendtech.com/mu_chords/quickimages/0/B/1/" TargetMode="External"/><Relationship Id="rId10" Type="http://schemas.openxmlformats.org/officeDocument/2006/relationships/hyperlink" Target="http://dev.agodsendtech.com/mu_chords/quickimages/0/Bb/1/" TargetMode="External"/><Relationship Id="rId4" Type="http://schemas.openxmlformats.org/officeDocument/2006/relationships/hyperlink" Target="http://dev.agodsendtech.com/mu_chords/quickimages/0/G/10/" TargetMode="External"/><Relationship Id="rId9" Type="http://schemas.openxmlformats.org/officeDocument/2006/relationships/hyperlink" Target="http://dev.agodsendtech.com/mu_chords/quickimages/0/B/41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filesweb.nationschurch.org/media/masteralbumartist/artists/artistfolders_H/HawkinsWalter/0MISC-HawkinsWalter/mp3/Thank_You_Walter_Hawkins.mp3" TargetMode="External"/><Relationship Id="rId1" Type="http://schemas.openxmlformats.org/officeDocument/2006/relationships/slideLayout" Target="../slideLayouts/slideLayout1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4242" name="Rectangle 2"/>
          <p:cNvSpPr>
            <a:spLocks noChangeArrowheads="1"/>
          </p:cNvSpPr>
          <p:nvPr/>
        </p:nvSpPr>
        <p:spPr bwMode="auto">
          <a:xfrm>
            <a:off x="0" y="0"/>
            <a:ext cx="9144000" cy="2209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674243" name="Text Box 3"/>
          <p:cNvSpPr txBox="1">
            <a:spLocks noChangeArrowheads="1"/>
          </p:cNvSpPr>
          <p:nvPr/>
        </p:nvSpPr>
        <p:spPr bwMode="auto">
          <a:xfrm>
            <a:off x="0" y="7620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river will   flow,           A river will   flow             through our hearts from God’s throne</a:t>
            </a:r>
            <a:endParaRPr lang="en-US" sz="1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4244" name="Text Box 4"/>
          <p:cNvSpPr txBox="1">
            <a:spLocks noChangeArrowheads="1"/>
          </p:cNvSpPr>
          <p:nvPr/>
        </p:nvSpPr>
        <p:spPr bwMode="auto">
          <a:xfrm>
            <a:off x="0" y="16764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It’s a river of Peace,          It’s a river of love            A river  of  healing   from   above</a:t>
            </a:r>
          </a:p>
        </p:txBody>
      </p:sp>
      <p:sp>
        <p:nvSpPr>
          <p:cNvPr id="1674245" name="Rectangle 5"/>
          <p:cNvSpPr>
            <a:spLocks noChangeArrowheads="1"/>
          </p:cNvSpPr>
          <p:nvPr/>
        </p:nvSpPr>
        <p:spPr bwMode="auto">
          <a:xfrm>
            <a:off x="0" y="2209800"/>
            <a:ext cx="9144000" cy="4648200"/>
          </a:xfrm>
          <a:prstGeom prst="rect">
            <a:avLst/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674246" name="Text Box 6"/>
          <p:cNvSpPr txBox="1">
            <a:spLocks noChangeArrowheads="1"/>
          </p:cNvSpPr>
          <p:nvPr/>
        </p:nvSpPr>
        <p:spPr bwMode="auto">
          <a:xfrm>
            <a:off x="0" y="2819400"/>
            <a:ext cx="891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Come   and   drink   this   living   wa-----ter</a:t>
            </a:r>
            <a:endParaRPr lang="en-US" sz="1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4247" name="Text Box 7"/>
          <p:cNvSpPr txBox="1">
            <a:spLocks noChangeArrowheads="1"/>
          </p:cNvSpPr>
          <p:nvPr/>
        </p:nvSpPr>
        <p:spPr bwMode="auto">
          <a:xfrm>
            <a:off x="0" y="24384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4248" name="Text Box 8"/>
          <p:cNvSpPr txBox="1">
            <a:spLocks noChangeArrowheads="1"/>
          </p:cNvSpPr>
          <p:nvPr/>
        </p:nvSpPr>
        <p:spPr bwMode="auto">
          <a:xfrm>
            <a:off x="0" y="3810000"/>
            <a:ext cx="6858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Giving      life through Jesus Christ   </a:t>
            </a:r>
          </a:p>
        </p:txBody>
      </p:sp>
      <p:sp>
        <p:nvSpPr>
          <p:cNvPr id="1674249" name="Text Box 9"/>
          <p:cNvSpPr txBox="1">
            <a:spLocks noChangeArrowheads="1"/>
          </p:cNvSpPr>
          <p:nvPr/>
        </p:nvSpPr>
        <p:spPr bwMode="auto">
          <a:xfrm>
            <a:off x="0" y="45720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From   a    heart   filled  by   His  Spi----rit  </a:t>
            </a:r>
          </a:p>
        </p:txBody>
      </p:sp>
      <p:sp>
        <p:nvSpPr>
          <p:cNvPr id="1674250" name="Text Box 10"/>
          <p:cNvSpPr txBox="1">
            <a:spLocks noChangeArrowheads="1"/>
          </p:cNvSpPr>
          <p:nvPr/>
        </p:nvSpPr>
        <p:spPr bwMode="auto">
          <a:xfrm>
            <a:off x="0" y="5410200"/>
            <a:ext cx="502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Will     Flow the power of G---------od</a:t>
            </a:r>
          </a:p>
        </p:txBody>
      </p:sp>
      <p:sp>
        <p:nvSpPr>
          <p:cNvPr id="1674251" name="Text Box 11"/>
          <p:cNvSpPr txBox="1">
            <a:spLocks noChangeArrowheads="1"/>
          </p:cNvSpPr>
          <p:nvPr/>
        </p:nvSpPr>
        <p:spPr bwMode="auto">
          <a:xfrm>
            <a:off x="0" y="381000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4252" name="Text Box 12"/>
          <p:cNvSpPr txBox="1">
            <a:spLocks noChangeArrowheads="1"/>
          </p:cNvSpPr>
          <p:nvPr/>
        </p:nvSpPr>
        <p:spPr bwMode="auto">
          <a:xfrm>
            <a:off x="762000" y="381000"/>
            <a:ext cx="381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1674253" name="Text Box 13"/>
          <p:cNvSpPr txBox="1">
            <a:spLocks noChangeArrowheads="1"/>
          </p:cNvSpPr>
          <p:nvPr/>
        </p:nvSpPr>
        <p:spPr bwMode="auto">
          <a:xfrm>
            <a:off x="1371600" y="381000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A7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4254" name="Text Box 14"/>
          <p:cNvSpPr txBox="1">
            <a:spLocks noChangeArrowheads="1"/>
          </p:cNvSpPr>
          <p:nvPr/>
        </p:nvSpPr>
        <p:spPr bwMode="auto">
          <a:xfrm>
            <a:off x="762000" y="5029200"/>
            <a:ext cx="6858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C#m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4255" name="Text Box 15"/>
          <p:cNvSpPr txBox="1">
            <a:spLocks noChangeArrowheads="1"/>
          </p:cNvSpPr>
          <p:nvPr/>
        </p:nvSpPr>
        <p:spPr bwMode="auto">
          <a:xfrm>
            <a:off x="0" y="50292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4256" name="Text Box 16"/>
          <p:cNvSpPr txBox="1">
            <a:spLocks noChangeArrowheads="1"/>
          </p:cNvSpPr>
          <p:nvPr/>
        </p:nvSpPr>
        <p:spPr bwMode="auto">
          <a:xfrm>
            <a:off x="3886200" y="2438400"/>
            <a:ext cx="4445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4257" name="Text Box 17"/>
          <p:cNvSpPr txBox="1">
            <a:spLocks noChangeArrowheads="1"/>
          </p:cNvSpPr>
          <p:nvPr/>
        </p:nvSpPr>
        <p:spPr bwMode="auto">
          <a:xfrm>
            <a:off x="2438400" y="381000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4258" name="Text Box 18"/>
          <p:cNvSpPr txBox="1">
            <a:spLocks noChangeArrowheads="1"/>
          </p:cNvSpPr>
          <p:nvPr/>
        </p:nvSpPr>
        <p:spPr bwMode="auto">
          <a:xfrm>
            <a:off x="3200400" y="381000"/>
            <a:ext cx="381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1674259" name="Text Box 19"/>
          <p:cNvSpPr txBox="1">
            <a:spLocks noChangeArrowheads="1"/>
          </p:cNvSpPr>
          <p:nvPr/>
        </p:nvSpPr>
        <p:spPr bwMode="auto">
          <a:xfrm>
            <a:off x="3810000" y="381000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A7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4260" name="Text Box 20"/>
          <p:cNvSpPr txBox="1">
            <a:spLocks noChangeArrowheads="1"/>
          </p:cNvSpPr>
          <p:nvPr/>
        </p:nvSpPr>
        <p:spPr bwMode="auto">
          <a:xfrm>
            <a:off x="4876800" y="381000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4261" name="Text Box 21"/>
          <p:cNvSpPr txBox="1">
            <a:spLocks noChangeArrowheads="1"/>
          </p:cNvSpPr>
          <p:nvPr/>
        </p:nvSpPr>
        <p:spPr bwMode="auto">
          <a:xfrm>
            <a:off x="6096000" y="381000"/>
            <a:ext cx="6858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1674262" name="Text Box 22"/>
          <p:cNvSpPr txBox="1">
            <a:spLocks noChangeArrowheads="1"/>
          </p:cNvSpPr>
          <p:nvPr/>
        </p:nvSpPr>
        <p:spPr bwMode="auto">
          <a:xfrm>
            <a:off x="8077200" y="381000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A7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grpSp>
        <p:nvGrpSpPr>
          <p:cNvPr id="1674263" name="Group 23"/>
          <p:cNvGrpSpPr>
            <a:grpSpLocks/>
          </p:cNvGrpSpPr>
          <p:nvPr/>
        </p:nvGrpSpPr>
        <p:grpSpPr bwMode="auto">
          <a:xfrm>
            <a:off x="0" y="1295400"/>
            <a:ext cx="8229600" cy="396875"/>
            <a:chOff x="0" y="912"/>
            <a:chExt cx="5184" cy="250"/>
          </a:xfrm>
        </p:grpSpPr>
        <p:sp>
          <p:nvSpPr>
            <p:cNvPr id="1674264" name="Text Box 24"/>
            <p:cNvSpPr txBox="1">
              <a:spLocks noChangeArrowheads="1"/>
            </p:cNvSpPr>
            <p:nvPr/>
          </p:nvSpPr>
          <p:spPr bwMode="auto">
            <a:xfrm>
              <a:off x="0" y="912"/>
              <a:ext cx="288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</a:t>
              </a:r>
              <a:r>
                <a:rPr lang="en-US" sz="20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</a:t>
              </a:r>
            </a:p>
          </p:txBody>
        </p:sp>
        <p:sp>
          <p:nvSpPr>
            <p:cNvPr id="1674265" name="Text Box 25"/>
            <p:cNvSpPr txBox="1">
              <a:spLocks noChangeArrowheads="1"/>
            </p:cNvSpPr>
            <p:nvPr/>
          </p:nvSpPr>
          <p:spPr bwMode="auto">
            <a:xfrm>
              <a:off x="480" y="912"/>
              <a:ext cx="240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C</a:t>
              </a:r>
              <a:r>
                <a:rPr lang="en-US" sz="20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</a:p>
          </p:txBody>
        </p:sp>
        <p:sp>
          <p:nvSpPr>
            <p:cNvPr id="1674266" name="Text Box 26"/>
            <p:cNvSpPr txBox="1">
              <a:spLocks noChangeArrowheads="1"/>
            </p:cNvSpPr>
            <p:nvPr/>
          </p:nvSpPr>
          <p:spPr bwMode="auto">
            <a:xfrm>
              <a:off x="864" y="912"/>
              <a:ext cx="288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A7</a:t>
              </a:r>
              <a:r>
                <a:rPr lang="en-US" sz="20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</a:t>
              </a:r>
            </a:p>
          </p:txBody>
        </p:sp>
        <p:sp>
          <p:nvSpPr>
            <p:cNvPr id="1674267" name="Text Box 27"/>
            <p:cNvSpPr txBox="1">
              <a:spLocks noChangeArrowheads="1"/>
            </p:cNvSpPr>
            <p:nvPr/>
          </p:nvSpPr>
          <p:spPr bwMode="auto">
            <a:xfrm>
              <a:off x="1584" y="912"/>
              <a:ext cx="288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</a:t>
              </a:r>
              <a:r>
                <a:rPr lang="en-US" sz="20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</a:t>
              </a:r>
            </a:p>
          </p:txBody>
        </p:sp>
        <p:sp>
          <p:nvSpPr>
            <p:cNvPr id="1674268" name="Text Box 28"/>
            <p:cNvSpPr txBox="1">
              <a:spLocks noChangeArrowheads="1"/>
            </p:cNvSpPr>
            <p:nvPr/>
          </p:nvSpPr>
          <p:spPr bwMode="auto">
            <a:xfrm>
              <a:off x="2064" y="912"/>
              <a:ext cx="240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C</a:t>
              </a:r>
              <a:r>
                <a:rPr lang="en-US" sz="20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</a:p>
          </p:txBody>
        </p:sp>
        <p:sp>
          <p:nvSpPr>
            <p:cNvPr id="1674269" name="Text Box 29"/>
            <p:cNvSpPr txBox="1">
              <a:spLocks noChangeArrowheads="1"/>
            </p:cNvSpPr>
            <p:nvPr/>
          </p:nvSpPr>
          <p:spPr bwMode="auto">
            <a:xfrm>
              <a:off x="2448" y="912"/>
              <a:ext cx="288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A7</a:t>
              </a:r>
              <a:r>
                <a:rPr lang="en-US" sz="20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</a:t>
              </a:r>
            </a:p>
          </p:txBody>
        </p:sp>
        <p:sp>
          <p:nvSpPr>
            <p:cNvPr id="1674270" name="Text Box 30"/>
            <p:cNvSpPr txBox="1">
              <a:spLocks noChangeArrowheads="1"/>
            </p:cNvSpPr>
            <p:nvPr/>
          </p:nvSpPr>
          <p:spPr bwMode="auto">
            <a:xfrm>
              <a:off x="3072" y="912"/>
              <a:ext cx="288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G</a:t>
              </a:r>
              <a:r>
                <a:rPr lang="en-US" sz="20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</a:t>
              </a:r>
            </a:p>
          </p:txBody>
        </p:sp>
        <p:sp>
          <p:nvSpPr>
            <p:cNvPr id="1674271" name="Text Box 31"/>
            <p:cNvSpPr txBox="1">
              <a:spLocks noChangeArrowheads="1"/>
            </p:cNvSpPr>
            <p:nvPr/>
          </p:nvSpPr>
          <p:spPr bwMode="auto">
            <a:xfrm>
              <a:off x="3840" y="912"/>
              <a:ext cx="432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D/F#</a:t>
              </a:r>
              <a:r>
                <a:rPr lang="en-US" sz="20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</a:p>
          </p:txBody>
        </p:sp>
        <p:sp>
          <p:nvSpPr>
            <p:cNvPr id="1674272" name="Text Box 32"/>
            <p:cNvSpPr txBox="1">
              <a:spLocks noChangeArrowheads="1"/>
            </p:cNvSpPr>
            <p:nvPr/>
          </p:nvSpPr>
          <p:spPr bwMode="auto">
            <a:xfrm>
              <a:off x="4896" y="912"/>
              <a:ext cx="288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A7</a:t>
              </a:r>
              <a:r>
                <a:rPr lang="en-US" sz="20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</a:t>
              </a:r>
            </a:p>
          </p:txBody>
        </p:sp>
      </p:grpSp>
      <p:sp>
        <p:nvSpPr>
          <p:cNvPr id="1674273" name="Text Box 33"/>
          <p:cNvSpPr txBox="1">
            <a:spLocks noChangeArrowheads="1"/>
          </p:cNvSpPr>
          <p:nvPr/>
        </p:nvSpPr>
        <p:spPr bwMode="auto">
          <a:xfrm>
            <a:off x="1219200" y="2438400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4274" name="Text Box 34"/>
          <p:cNvSpPr txBox="1">
            <a:spLocks noChangeArrowheads="1"/>
          </p:cNvSpPr>
          <p:nvPr/>
        </p:nvSpPr>
        <p:spPr bwMode="auto">
          <a:xfrm>
            <a:off x="3200400" y="24384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D/A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1674275" name="Text Box 35"/>
          <p:cNvSpPr txBox="1">
            <a:spLocks noChangeArrowheads="1"/>
          </p:cNvSpPr>
          <p:nvPr/>
        </p:nvSpPr>
        <p:spPr bwMode="auto">
          <a:xfrm>
            <a:off x="0" y="32766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4276" name="Text Box 36"/>
          <p:cNvSpPr txBox="1">
            <a:spLocks noChangeArrowheads="1"/>
          </p:cNvSpPr>
          <p:nvPr/>
        </p:nvSpPr>
        <p:spPr bwMode="auto">
          <a:xfrm>
            <a:off x="990600" y="3276600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4277" name="Text Box 37"/>
          <p:cNvSpPr txBox="1">
            <a:spLocks noChangeArrowheads="1"/>
          </p:cNvSpPr>
          <p:nvPr/>
        </p:nvSpPr>
        <p:spPr bwMode="auto">
          <a:xfrm>
            <a:off x="2895600" y="3505200"/>
            <a:ext cx="2286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    A   G#M   F#m   E</a:t>
            </a:r>
            <a:endParaRPr lang="en-US" sz="20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78" name="Text Box 38"/>
          <p:cNvSpPr txBox="1">
            <a:spLocks noChangeArrowheads="1"/>
          </p:cNvSpPr>
          <p:nvPr/>
        </p:nvSpPr>
        <p:spPr bwMode="auto">
          <a:xfrm>
            <a:off x="0" y="41910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4279" name="Text Box 39"/>
          <p:cNvSpPr txBox="1">
            <a:spLocks noChangeArrowheads="1"/>
          </p:cNvSpPr>
          <p:nvPr/>
        </p:nvSpPr>
        <p:spPr bwMode="auto">
          <a:xfrm>
            <a:off x="3886200" y="4191000"/>
            <a:ext cx="4445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4280" name="Text Box 40"/>
          <p:cNvSpPr txBox="1">
            <a:spLocks noChangeArrowheads="1"/>
          </p:cNvSpPr>
          <p:nvPr/>
        </p:nvSpPr>
        <p:spPr bwMode="auto">
          <a:xfrm>
            <a:off x="1219200" y="4191000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4281" name="Text Box 41"/>
          <p:cNvSpPr txBox="1">
            <a:spLocks noChangeArrowheads="1"/>
          </p:cNvSpPr>
          <p:nvPr/>
        </p:nvSpPr>
        <p:spPr bwMode="auto">
          <a:xfrm>
            <a:off x="3200400" y="41910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D/A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1674282" name="Text Box 42"/>
          <p:cNvSpPr txBox="1">
            <a:spLocks noChangeArrowheads="1"/>
          </p:cNvSpPr>
          <p:nvPr/>
        </p:nvSpPr>
        <p:spPr bwMode="auto">
          <a:xfrm>
            <a:off x="3276600" y="50292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4283" name="Text Box 43"/>
          <p:cNvSpPr txBox="1">
            <a:spLocks noChangeArrowheads="1"/>
          </p:cNvSpPr>
          <p:nvPr/>
        </p:nvSpPr>
        <p:spPr bwMode="auto">
          <a:xfrm>
            <a:off x="2514600" y="5029200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21040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6" name="Text Box 2"/>
          <p:cNvSpPr txBox="1">
            <a:spLocks noChangeArrowheads="1"/>
          </p:cNvSpPr>
          <p:nvPr/>
        </p:nvSpPr>
        <p:spPr bwMode="auto">
          <a:xfrm>
            <a:off x="0" y="3810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  <a:latin typeface="Times New Roman" charset="0"/>
              </a:rPr>
              <a:t>Holiness and purity</a:t>
            </a:r>
          </a:p>
        </p:txBody>
      </p:sp>
      <p:sp>
        <p:nvSpPr>
          <p:cNvPr id="1675267" name="Text Box 3"/>
          <p:cNvSpPr txBox="1">
            <a:spLocks noChangeArrowheads="1"/>
          </p:cNvSpPr>
          <p:nvPr/>
        </p:nvSpPr>
        <p:spPr bwMode="auto">
          <a:xfrm>
            <a:off x="0" y="13716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  <a:latin typeface="Times New Roman" charset="0"/>
              </a:rPr>
              <a:t>Has come to make His home in me</a:t>
            </a:r>
          </a:p>
        </p:txBody>
      </p:sp>
      <p:sp>
        <p:nvSpPr>
          <p:cNvPr id="1675268" name="Text Box 4"/>
          <p:cNvSpPr txBox="1">
            <a:spLocks noChangeArrowheads="1"/>
          </p:cNvSpPr>
          <p:nvPr/>
        </p:nvSpPr>
        <p:spPr bwMode="auto">
          <a:xfrm>
            <a:off x="0" y="2362200"/>
            <a:ext cx="9372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  <a:latin typeface="Times New Roman" charset="0"/>
              </a:rPr>
              <a:t>How can I give back this love that You’ve shown</a:t>
            </a:r>
          </a:p>
        </p:txBody>
      </p:sp>
      <p:sp>
        <p:nvSpPr>
          <p:cNvPr id="1675269" name="Text Box 5"/>
          <p:cNvSpPr txBox="1">
            <a:spLocks noChangeArrowheads="1"/>
          </p:cNvSpPr>
          <p:nvPr/>
        </p:nvSpPr>
        <p:spPr bwMode="auto">
          <a:xfrm>
            <a:off x="0" y="35052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  <a:latin typeface="Times New Roman" charset="0"/>
              </a:rPr>
              <a:t>I fall on my face before Your throne</a:t>
            </a:r>
          </a:p>
        </p:txBody>
      </p:sp>
      <p:sp>
        <p:nvSpPr>
          <p:cNvPr id="1675270" name="Text Box 6"/>
          <p:cNvSpPr txBox="1">
            <a:spLocks noChangeArrowheads="1"/>
          </p:cNvSpPr>
          <p:nvPr/>
        </p:nvSpPr>
        <p:spPr bwMode="auto">
          <a:xfrm>
            <a:off x="1447800" y="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</a:t>
            </a:r>
          </a:p>
        </p:txBody>
      </p:sp>
      <p:sp>
        <p:nvSpPr>
          <p:cNvPr id="1675271" name="Text Box 7"/>
          <p:cNvSpPr txBox="1">
            <a:spLocks noChangeArrowheads="1"/>
          </p:cNvSpPr>
          <p:nvPr/>
        </p:nvSpPr>
        <p:spPr bwMode="auto">
          <a:xfrm>
            <a:off x="2286000" y="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Eb/G</a:t>
            </a:r>
          </a:p>
        </p:txBody>
      </p:sp>
      <p:sp>
        <p:nvSpPr>
          <p:cNvPr id="1675272" name="Text Box 8"/>
          <p:cNvSpPr txBox="1">
            <a:spLocks noChangeArrowheads="1"/>
          </p:cNvSpPr>
          <p:nvPr/>
        </p:nvSpPr>
        <p:spPr bwMode="auto">
          <a:xfrm>
            <a:off x="3733800" y="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Ab</a:t>
            </a:r>
          </a:p>
        </p:txBody>
      </p:sp>
      <p:sp>
        <p:nvSpPr>
          <p:cNvPr id="1675273" name="Text Box 9"/>
          <p:cNvSpPr txBox="1">
            <a:spLocks noChangeArrowheads="1"/>
          </p:cNvSpPr>
          <p:nvPr/>
        </p:nvSpPr>
        <p:spPr bwMode="auto">
          <a:xfrm>
            <a:off x="5257800" y="0"/>
            <a:ext cx="1066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Bbsus</a:t>
            </a:r>
          </a:p>
        </p:txBody>
      </p:sp>
      <p:sp>
        <p:nvSpPr>
          <p:cNvPr id="1675274" name="Text Box 10"/>
          <p:cNvSpPr txBox="1">
            <a:spLocks noChangeArrowheads="1"/>
          </p:cNvSpPr>
          <p:nvPr/>
        </p:nvSpPr>
        <p:spPr bwMode="auto">
          <a:xfrm>
            <a:off x="762000" y="9906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</a:t>
            </a:r>
          </a:p>
        </p:txBody>
      </p:sp>
      <p:sp>
        <p:nvSpPr>
          <p:cNvPr id="1675275" name="Text Box 11"/>
          <p:cNvSpPr txBox="1">
            <a:spLocks noChangeArrowheads="1"/>
          </p:cNvSpPr>
          <p:nvPr/>
        </p:nvSpPr>
        <p:spPr bwMode="auto">
          <a:xfrm>
            <a:off x="1905000" y="9906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Eb/G</a:t>
            </a:r>
          </a:p>
        </p:txBody>
      </p:sp>
      <p:sp>
        <p:nvSpPr>
          <p:cNvPr id="1675276" name="Text Box 12"/>
          <p:cNvSpPr txBox="1">
            <a:spLocks noChangeArrowheads="1"/>
          </p:cNvSpPr>
          <p:nvPr/>
        </p:nvSpPr>
        <p:spPr bwMode="auto">
          <a:xfrm>
            <a:off x="3810000" y="10668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Ab</a:t>
            </a:r>
          </a:p>
        </p:txBody>
      </p:sp>
      <p:sp>
        <p:nvSpPr>
          <p:cNvPr id="1675277" name="Text Box 13"/>
          <p:cNvSpPr txBox="1">
            <a:spLocks noChangeArrowheads="1"/>
          </p:cNvSpPr>
          <p:nvPr/>
        </p:nvSpPr>
        <p:spPr bwMode="auto">
          <a:xfrm>
            <a:off x="5334000" y="990600"/>
            <a:ext cx="1066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Bbsus</a:t>
            </a:r>
          </a:p>
        </p:txBody>
      </p:sp>
      <p:sp>
        <p:nvSpPr>
          <p:cNvPr id="1675278" name="Text Box 14"/>
          <p:cNvSpPr txBox="1">
            <a:spLocks noChangeArrowheads="1"/>
          </p:cNvSpPr>
          <p:nvPr/>
        </p:nvSpPr>
        <p:spPr bwMode="auto">
          <a:xfrm>
            <a:off x="0" y="19050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Eb/G</a:t>
            </a:r>
          </a:p>
        </p:txBody>
      </p:sp>
      <p:sp>
        <p:nvSpPr>
          <p:cNvPr id="1675279" name="Text Box 15"/>
          <p:cNvSpPr txBox="1">
            <a:spLocks noChangeArrowheads="1"/>
          </p:cNvSpPr>
          <p:nvPr/>
        </p:nvSpPr>
        <p:spPr bwMode="auto">
          <a:xfrm>
            <a:off x="2362200" y="19812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Ab</a:t>
            </a:r>
          </a:p>
        </p:txBody>
      </p:sp>
      <p:sp>
        <p:nvSpPr>
          <p:cNvPr id="1675280" name="Text Box 16"/>
          <p:cNvSpPr txBox="1">
            <a:spLocks noChangeArrowheads="1"/>
          </p:cNvSpPr>
          <p:nvPr/>
        </p:nvSpPr>
        <p:spPr bwMode="auto">
          <a:xfrm>
            <a:off x="4876800" y="19812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Bbsus</a:t>
            </a:r>
          </a:p>
        </p:txBody>
      </p:sp>
      <p:sp>
        <p:nvSpPr>
          <p:cNvPr id="1675281" name="Text Box 17"/>
          <p:cNvSpPr txBox="1">
            <a:spLocks noChangeArrowheads="1"/>
          </p:cNvSpPr>
          <p:nvPr/>
        </p:nvSpPr>
        <p:spPr bwMode="auto">
          <a:xfrm>
            <a:off x="533400" y="31242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</a:t>
            </a:r>
          </a:p>
        </p:txBody>
      </p:sp>
      <p:sp>
        <p:nvSpPr>
          <p:cNvPr id="1675282" name="Text Box 18"/>
          <p:cNvSpPr txBox="1">
            <a:spLocks noChangeArrowheads="1"/>
          </p:cNvSpPr>
          <p:nvPr/>
        </p:nvSpPr>
        <p:spPr bwMode="auto">
          <a:xfrm>
            <a:off x="1371600" y="31242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Eb/G</a:t>
            </a:r>
          </a:p>
        </p:txBody>
      </p:sp>
      <p:sp>
        <p:nvSpPr>
          <p:cNvPr id="1675283" name="Text Box 19"/>
          <p:cNvSpPr txBox="1">
            <a:spLocks noChangeArrowheads="1"/>
          </p:cNvSpPr>
          <p:nvPr/>
        </p:nvSpPr>
        <p:spPr bwMode="auto">
          <a:xfrm>
            <a:off x="3429000" y="31242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Ab</a:t>
            </a:r>
          </a:p>
        </p:txBody>
      </p:sp>
      <p:sp>
        <p:nvSpPr>
          <p:cNvPr id="1675284" name="Text Box 20"/>
          <p:cNvSpPr txBox="1">
            <a:spLocks noChangeArrowheads="1"/>
          </p:cNvSpPr>
          <p:nvPr/>
        </p:nvSpPr>
        <p:spPr bwMode="auto">
          <a:xfrm>
            <a:off x="5334000" y="3124200"/>
            <a:ext cx="1066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Bbsus</a:t>
            </a:r>
          </a:p>
        </p:txBody>
      </p:sp>
      <p:sp>
        <p:nvSpPr>
          <p:cNvPr id="1675285" name="Text Box 21"/>
          <p:cNvSpPr txBox="1">
            <a:spLocks noChangeArrowheads="1"/>
          </p:cNvSpPr>
          <p:nvPr/>
        </p:nvSpPr>
        <p:spPr bwMode="auto">
          <a:xfrm>
            <a:off x="6781800" y="31242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</a:t>
            </a:r>
          </a:p>
        </p:txBody>
      </p:sp>
    </p:spTree>
    <p:extLst>
      <p:ext uri="{BB962C8B-B14F-4D97-AF65-F5344CB8AC3E}">
        <p14:creationId xmlns:p14="http://schemas.microsoft.com/office/powerpoint/2010/main" val="402435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2819400"/>
            <a:ext cx="9144000" cy="40386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2051" name="Rectangle 1"/>
          <p:cNvSpPr>
            <a:spLocks noChangeArrowheads="1"/>
          </p:cNvSpPr>
          <p:nvPr/>
        </p:nvSpPr>
        <p:spPr bwMode="auto">
          <a:xfrm>
            <a:off x="0" y="609600"/>
            <a:ext cx="9144000" cy="231775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0" y="1101725"/>
            <a:ext cx="9144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Magnificent God</a:t>
            </a:r>
            <a:endParaRPr lang="en-US" sz="54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0" y="2092325"/>
            <a:ext cx="9144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Magnificent Lord</a:t>
            </a: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0" y="3289300"/>
            <a:ext cx="9144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 worship You</a:t>
            </a: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0" y="4324350"/>
            <a:ext cx="9144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 worship You</a:t>
            </a: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0" y="5562600"/>
            <a:ext cx="9144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 worship You Magnificent God</a:t>
            </a: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3657600" y="3060700"/>
            <a:ext cx="685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  <a:endParaRPr lang="en-US" sz="54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3352800" y="720725"/>
            <a:ext cx="685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Am</a:t>
            </a:r>
            <a:endParaRPr lang="en-US" sz="54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7086600" y="720725"/>
            <a:ext cx="685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Am</a:t>
            </a:r>
            <a:endParaRPr lang="en-US" sz="54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5715000" y="720725"/>
            <a:ext cx="838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G/A</a:t>
            </a:r>
            <a:endParaRPr lang="en-US" sz="54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8305800" y="720725"/>
            <a:ext cx="838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G/A</a:t>
            </a:r>
            <a:endParaRPr lang="en-US" sz="54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3276600" y="1863725"/>
            <a:ext cx="685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Am</a:t>
            </a:r>
            <a:endParaRPr lang="en-US" sz="54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7010400" y="1863725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Am</a:t>
            </a:r>
            <a:endParaRPr lang="en-US" sz="54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8305800" y="1863725"/>
            <a:ext cx="838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G/A</a:t>
            </a:r>
            <a:endParaRPr lang="en-US" sz="54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5638800" y="1787525"/>
            <a:ext cx="838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G/A</a:t>
            </a:r>
            <a:endParaRPr lang="en-US" sz="54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2208" name="Text Box 16"/>
          <p:cNvSpPr txBox="1">
            <a:spLocks noChangeArrowheads="1"/>
          </p:cNvSpPr>
          <p:nvPr/>
        </p:nvSpPr>
        <p:spPr bwMode="auto">
          <a:xfrm>
            <a:off x="5867400" y="2984500"/>
            <a:ext cx="685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</a:t>
            </a:r>
            <a:endParaRPr lang="en-US" sz="54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2209" name="Text Box 17"/>
          <p:cNvSpPr txBox="1">
            <a:spLocks noChangeArrowheads="1"/>
          </p:cNvSpPr>
          <p:nvPr/>
        </p:nvSpPr>
        <p:spPr bwMode="auto">
          <a:xfrm>
            <a:off x="8001000" y="52578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Am</a:t>
            </a:r>
            <a:endParaRPr lang="en-US" sz="54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2210" name="Text Box 18"/>
          <p:cNvSpPr txBox="1">
            <a:spLocks noChangeArrowheads="1"/>
          </p:cNvSpPr>
          <p:nvPr/>
        </p:nvSpPr>
        <p:spPr bwMode="auto">
          <a:xfrm>
            <a:off x="3733800" y="409575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Em</a:t>
            </a:r>
            <a:endParaRPr lang="en-US" sz="54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2286000" y="52578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Em</a:t>
            </a:r>
            <a:endParaRPr lang="en-US" sz="54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2212" name="Text Box 20"/>
          <p:cNvSpPr txBox="1">
            <a:spLocks noChangeArrowheads="1"/>
          </p:cNvSpPr>
          <p:nvPr/>
        </p:nvSpPr>
        <p:spPr bwMode="auto">
          <a:xfrm>
            <a:off x="5943600" y="4078288"/>
            <a:ext cx="685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  <a:endParaRPr lang="en-US" sz="54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1219200" y="5257800"/>
            <a:ext cx="762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Dm</a:t>
            </a:r>
            <a:endParaRPr lang="en-US" sz="54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2072" name="Rectangle 3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7010400" y="76200"/>
            <a:ext cx="20955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ID:  203</a:t>
            </a:r>
            <a:endParaRPr lang="en-US" sz="54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12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9525" y="5059363"/>
            <a:ext cx="9144000" cy="16764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51" name="Rectangle 80"/>
          <p:cNvSpPr>
            <a:spLocks noChangeArrowheads="1"/>
          </p:cNvSpPr>
          <p:nvPr/>
        </p:nvSpPr>
        <p:spPr bwMode="auto">
          <a:xfrm>
            <a:off x="9525" y="2468563"/>
            <a:ext cx="9144000" cy="2590800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52" name="Rectangle 79"/>
          <p:cNvSpPr>
            <a:spLocks noChangeArrowheads="1"/>
          </p:cNvSpPr>
          <p:nvPr/>
        </p:nvSpPr>
        <p:spPr bwMode="auto">
          <a:xfrm>
            <a:off x="9525" y="487363"/>
            <a:ext cx="9144000" cy="1981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9525" y="1401763"/>
            <a:ext cx="9144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>
                <a:solidFill>
                  <a:srgbClr val="FFFFFF"/>
                </a:solidFill>
              </a:rPr>
              <a:t>My heart’s not content so I’m yearning                       To be close and made true</a:t>
            </a:r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9525" y="2087563"/>
            <a:ext cx="9144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>
                <a:solidFill>
                  <a:srgbClr val="FFFFFF"/>
                </a:solidFill>
              </a:rPr>
              <a:t>Do with me what You choose             So I can be a vessel You pour through</a:t>
            </a:r>
          </a:p>
        </p:txBody>
      </p:sp>
      <p:sp>
        <p:nvSpPr>
          <p:cNvPr id="2055" name="Text Box 9"/>
          <p:cNvSpPr txBox="1">
            <a:spLocks noChangeArrowheads="1"/>
          </p:cNvSpPr>
          <p:nvPr/>
        </p:nvSpPr>
        <p:spPr bwMode="auto">
          <a:xfrm>
            <a:off x="9525" y="792163"/>
            <a:ext cx="9144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>
                <a:solidFill>
                  <a:srgbClr val="FFFFFF"/>
                </a:solidFill>
              </a:rPr>
              <a:t>Your mercies are new every morning                  So I run to You</a:t>
            </a:r>
          </a:p>
        </p:txBody>
      </p:sp>
      <p:sp>
        <p:nvSpPr>
          <p:cNvPr id="1675274" name="Text Box 10"/>
          <p:cNvSpPr txBox="1">
            <a:spLocks noChangeArrowheads="1"/>
          </p:cNvSpPr>
          <p:nvPr/>
        </p:nvSpPr>
        <p:spPr bwMode="auto">
          <a:xfrm>
            <a:off x="1000125" y="487363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5275" name="Text Box 11"/>
          <p:cNvSpPr txBox="1">
            <a:spLocks noChangeArrowheads="1"/>
          </p:cNvSpPr>
          <p:nvPr/>
        </p:nvSpPr>
        <p:spPr bwMode="auto">
          <a:xfrm>
            <a:off x="2295525" y="487363"/>
            <a:ext cx="457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5276" name="Text Box 12"/>
          <p:cNvSpPr txBox="1">
            <a:spLocks noChangeArrowheads="1"/>
          </p:cNvSpPr>
          <p:nvPr/>
        </p:nvSpPr>
        <p:spPr bwMode="auto">
          <a:xfrm>
            <a:off x="3133725" y="487363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</a:p>
        </p:txBody>
      </p:sp>
      <p:sp>
        <p:nvSpPr>
          <p:cNvPr id="1675277" name="Text Box 13"/>
          <p:cNvSpPr txBox="1">
            <a:spLocks noChangeArrowheads="1"/>
          </p:cNvSpPr>
          <p:nvPr/>
        </p:nvSpPr>
        <p:spPr bwMode="auto">
          <a:xfrm>
            <a:off x="4276725" y="4873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</a:t>
            </a:r>
          </a:p>
        </p:txBody>
      </p:sp>
      <p:sp>
        <p:nvSpPr>
          <p:cNvPr id="1675278" name="Text Box 14"/>
          <p:cNvSpPr txBox="1">
            <a:spLocks noChangeArrowheads="1"/>
          </p:cNvSpPr>
          <p:nvPr/>
        </p:nvSpPr>
        <p:spPr bwMode="auto">
          <a:xfrm>
            <a:off x="6334125" y="4873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  <p:sp>
        <p:nvSpPr>
          <p:cNvPr id="1675285" name="Text Box 21"/>
          <p:cNvSpPr txBox="1">
            <a:spLocks noChangeArrowheads="1"/>
          </p:cNvSpPr>
          <p:nvPr/>
        </p:nvSpPr>
        <p:spPr bwMode="auto">
          <a:xfrm>
            <a:off x="1762125" y="1782763"/>
            <a:ext cx="457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5286" name="Text Box 22"/>
          <p:cNvSpPr txBox="1">
            <a:spLocks noChangeArrowheads="1"/>
          </p:cNvSpPr>
          <p:nvPr/>
        </p:nvSpPr>
        <p:spPr bwMode="auto">
          <a:xfrm>
            <a:off x="3133725" y="1782763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1675287" name="Text Box 2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581525" y="17827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Asus</a:t>
            </a:r>
          </a:p>
        </p:txBody>
      </p:sp>
      <p:sp>
        <p:nvSpPr>
          <p:cNvPr id="1675288" name="Text Box 24"/>
          <p:cNvSpPr txBox="1">
            <a:spLocks noChangeArrowheads="1"/>
          </p:cNvSpPr>
          <p:nvPr/>
        </p:nvSpPr>
        <p:spPr bwMode="auto">
          <a:xfrm>
            <a:off x="5191125" y="1782763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A/C#</a:t>
            </a:r>
          </a:p>
        </p:txBody>
      </p:sp>
      <p:sp>
        <p:nvSpPr>
          <p:cNvPr id="1675289" name="Text Box 25"/>
          <p:cNvSpPr txBox="1">
            <a:spLocks noChangeArrowheads="1"/>
          </p:cNvSpPr>
          <p:nvPr/>
        </p:nvSpPr>
        <p:spPr bwMode="auto">
          <a:xfrm>
            <a:off x="5800725" y="1782763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5290" name="Text Box 26"/>
          <p:cNvSpPr txBox="1">
            <a:spLocks noChangeArrowheads="1"/>
          </p:cNvSpPr>
          <p:nvPr/>
        </p:nvSpPr>
        <p:spPr bwMode="auto">
          <a:xfrm>
            <a:off x="6257925" y="17827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</a:p>
        </p:txBody>
      </p:sp>
      <p:sp>
        <p:nvSpPr>
          <p:cNvPr id="1675291" name="Text Box 27"/>
          <p:cNvSpPr txBox="1">
            <a:spLocks noChangeArrowheads="1"/>
          </p:cNvSpPr>
          <p:nvPr/>
        </p:nvSpPr>
        <p:spPr bwMode="auto">
          <a:xfrm>
            <a:off x="7400925" y="1782763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5292" name="Text Box 28"/>
          <p:cNvSpPr txBox="1">
            <a:spLocks noChangeArrowheads="1"/>
          </p:cNvSpPr>
          <p:nvPr/>
        </p:nvSpPr>
        <p:spPr bwMode="auto">
          <a:xfrm>
            <a:off x="1304925" y="1096963"/>
            <a:ext cx="457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5293" name="Text Box 29"/>
          <p:cNvSpPr txBox="1">
            <a:spLocks noChangeArrowheads="1"/>
          </p:cNvSpPr>
          <p:nvPr/>
        </p:nvSpPr>
        <p:spPr bwMode="auto">
          <a:xfrm>
            <a:off x="2295525" y="1096963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</a:p>
        </p:txBody>
      </p:sp>
      <p:sp>
        <p:nvSpPr>
          <p:cNvPr id="1675294" name="Text Box 30"/>
          <p:cNvSpPr txBox="1">
            <a:spLocks noChangeArrowheads="1"/>
          </p:cNvSpPr>
          <p:nvPr/>
        </p:nvSpPr>
        <p:spPr bwMode="auto">
          <a:xfrm>
            <a:off x="3743325" y="10969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</a:t>
            </a:r>
          </a:p>
        </p:txBody>
      </p:sp>
      <p:sp>
        <p:nvSpPr>
          <p:cNvPr id="1675295" name="Text Box 31"/>
          <p:cNvSpPr txBox="1">
            <a:spLocks noChangeArrowheads="1"/>
          </p:cNvSpPr>
          <p:nvPr/>
        </p:nvSpPr>
        <p:spPr bwMode="auto">
          <a:xfrm>
            <a:off x="6334125" y="10969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  <p:sp>
        <p:nvSpPr>
          <p:cNvPr id="2072" name="Text Box 33"/>
          <p:cNvSpPr txBox="1">
            <a:spLocks noChangeArrowheads="1"/>
          </p:cNvSpPr>
          <p:nvPr/>
        </p:nvSpPr>
        <p:spPr bwMode="auto">
          <a:xfrm>
            <a:off x="9525" y="2849563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</a:rPr>
              <a:t>Every day I seek Your face             To bathe myself in Your sweet grace   </a:t>
            </a:r>
          </a:p>
        </p:txBody>
      </p:sp>
      <p:sp>
        <p:nvSpPr>
          <p:cNvPr id="2073" name="Text Box 34"/>
          <p:cNvSpPr txBox="1">
            <a:spLocks noChangeArrowheads="1"/>
          </p:cNvSpPr>
          <p:nvPr/>
        </p:nvSpPr>
        <p:spPr bwMode="auto">
          <a:xfrm>
            <a:off x="9525" y="3459163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</a:rPr>
              <a:t>I need your strength to wash over me</a:t>
            </a:r>
          </a:p>
        </p:txBody>
      </p:sp>
      <p:sp>
        <p:nvSpPr>
          <p:cNvPr id="2074" name="Text Box 35"/>
          <p:cNvSpPr txBox="1">
            <a:spLocks noChangeArrowheads="1"/>
          </p:cNvSpPr>
          <p:nvPr/>
        </p:nvSpPr>
        <p:spPr bwMode="auto">
          <a:xfrm>
            <a:off x="9525" y="4068763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</a:rPr>
              <a:t>Father I need You to pick me up          And heal me with Your gentle touch   </a:t>
            </a:r>
          </a:p>
        </p:txBody>
      </p:sp>
      <p:sp>
        <p:nvSpPr>
          <p:cNvPr id="2075" name="Text Box 36"/>
          <p:cNvSpPr txBox="1">
            <a:spLocks noChangeArrowheads="1"/>
          </p:cNvSpPr>
          <p:nvPr/>
        </p:nvSpPr>
        <p:spPr bwMode="auto">
          <a:xfrm>
            <a:off x="9525" y="4678363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</a:rPr>
              <a:t>Lord I need Your love.            Lord, I receive Your love</a:t>
            </a:r>
          </a:p>
        </p:txBody>
      </p:sp>
      <p:sp>
        <p:nvSpPr>
          <p:cNvPr id="2076" name="Text Box 37"/>
          <p:cNvSpPr txBox="1">
            <a:spLocks noChangeArrowheads="1"/>
          </p:cNvSpPr>
          <p:nvPr/>
        </p:nvSpPr>
        <p:spPr bwMode="auto">
          <a:xfrm>
            <a:off x="9525" y="5516563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</a:rPr>
              <a:t>I will run after You       Seek to be made true       I need so much of You</a:t>
            </a:r>
          </a:p>
        </p:txBody>
      </p:sp>
      <p:sp>
        <p:nvSpPr>
          <p:cNvPr id="2077" name="Text Box 38"/>
          <p:cNvSpPr txBox="1">
            <a:spLocks noChangeArrowheads="1"/>
          </p:cNvSpPr>
          <p:nvPr/>
        </p:nvSpPr>
        <p:spPr bwMode="auto">
          <a:xfrm>
            <a:off x="9525" y="6202363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</a:rPr>
              <a:t>I will walk in Your grace      To that hiding place       Where I find more of You</a:t>
            </a:r>
          </a:p>
        </p:txBody>
      </p:sp>
      <p:sp>
        <p:nvSpPr>
          <p:cNvPr id="1675303" name="Text Box 39"/>
          <p:cNvSpPr txBox="1">
            <a:spLocks noChangeArrowheads="1"/>
          </p:cNvSpPr>
          <p:nvPr/>
        </p:nvSpPr>
        <p:spPr bwMode="auto">
          <a:xfrm>
            <a:off x="1685925" y="2544763"/>
            <a:ext cx="457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5304" name="Text Box 40"/>
          <p:cNvSpPr txBox="1">
            <a:spLocks noChangeArrowheads="1"/>
          </p:cNvSpPr>
          <p:nvPr/>
        </p:nvSpPr>
        <p:spPr bwMode="auto">
          <a:xfrm>
            <a:off x="4657725" y="25447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</a:p>
        </p:txBody>
      </p:sp>
      <p:sp>
        <p:nvSpPr>
          <p:cNvPr id="1675305" name="Text Box 41"/>
          <p:cNvSpPr txBox="1">
            <a:spLocks noChangeArrowheads="1"/>
          </p:cNvSpPr>
          <p:nvPr/>
        </p:nvSpPr>
        <p:spPr bwMode="auto">
          <a:xfrm>
            <a:off x="5953125" y="25447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</a:t>
            </a:r>
          </a:p>
        </p:txBody>
      </p:sp>
      <p:sp>
        <p:nvSpPr>
          <p:cNvPr id="1675306" name="Text Box 42"/>
          <p:cNvSpPr txBox="1">
            <a:spLocks noChangeArrowheads="1"/>
          </p:cNvSpPr>
          <p:nvPr/>
        </p:nvSpPr>
        <p:spPr bwMode="auto">
          <a:xfrm>
            <a:off x="2981325" y="31543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</a:p>
        </p:txBody>
      </p:sp>
      <p:sp>
        <p:nvSpPr>
          <p:cNvPr id="1675307" name="Text Box 4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971925" y="31543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Asus</a:t>
            </a:r>
          </a:p>
        </p:txBody>
      </p:sp>
      <p:sp>
        <p:nvSpPr>
          <p:cNvPr id="1675308" name="Text Box 44"/>
          <p:cNvSpPr txBox="1">
            <a:spLocks noChangeArrowheads="1"/>
          </p:cNvSpPr>
          <p:nvPr/>
        </p:nvSpPr>
        <p:spPr bwMode="auto">
          <a:xfrm>
            <a:off x="5038725" y="3154363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A/C#</a:t>
            </a:r>
          </a:p>
        </p:txBody>
      </p:sp>
      <p:sp>
        <p:nvSpPr>
          <p:cNvPr id="1675309" name="Text Box 45"/>
          <p:cNvSpPr txBox="1">
            <a:spLocks noChangeArrowheads="1"/>
          </p:cNvSpPr>
          <p:nvPr/>
        </p:nvSpPr>
        <p:spPr bwMode="auto">
          <a:xfrm>
            <a:off x="5724525" y="315436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5310" name="Text Box 46"/>
          <p:cNvSpPr txBox="1">
            <a:spLocks noChangeArrowheads="1"/>
          </p:cNvSpPr>
          <p:nvPr/>
        </p:nvSpPr>
        <p:spPr bwMode="auto">
          <a:xfrm>
            <a:off x="1533525" y="3763963"/>
            <a:ext cx="457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5311" name="Text Box 47"/>
          <p:cNvSpPr txBox="1">
            <a:spLocks noChangeArrowheads="1"/>
          </p:cNvSpPr>
          <p:nvPr/>
        </p:nvSpPr>
        <p:spPr bwMode="auto">
          <a:xfrm>
            <a:off x="4886325" y="37639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</a:p>
        </p:txBody>
      </p:sp>
      <p:sp>
        <p:nvSpPr>
          <p:cNvPr id="1675312" name="Text Box 48"/>
          <p:cNvSpPr txBox="1">
            <a:spLocks noChangeArrowheads="1"/>
          </p:cNvSpPr>
          <p:nvPr/>
        </p:nvSpPr>
        <p:spPr bwMode="auto">
          <a:xfrm>
            <a:off x="6562725" y="37639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  <p:sp>
        <p:nvSpPr>
          <p:cNvPr id="1675313" name="Text Box 49"/>
          <p:cNvSpPr txBox="1">
            <a:spLocks noChangeArrowheads="1"/>
          </p:cNvSpPr>
          <p:nvPr/>
        </p:nvSpPr>
        <p:spPr bwMode="auto">
          <a:xfrm>
            <a:off x="2219325" y="4373563"/>
            <a:ext cx="533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</a:p>
        </p:txBody>
      </p:sp>
      <p:sp>
        <p:nvSpPr>
          <p:cNvPr id="1675314" name="Text Box 50"/>
          <p:cNvSpPr txBox="1">
            <a:spLocks noChangeArrowheads="1"/>
          </p:cNvSpPr>
          <p:nvPr/>
        </p:nvSpPr>
        <p:spPr bwMode="auto">
          <a:xfrm>
            <a:off x="2676525" y="43735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</a:p>
        </p:txBody>
      </p:sp>
      <p:sp>
        <p:nvSpPr>
          <p:cNvPr id="1675315" name="Text Box 51"/>
          <p:cNvSpPr txBox="1">
            <a:spLocks noChangeArrowheads="1"/>
          </p:cNvSpPr>
          <p:nvPr/>
        </p:nvSpPr>
        <p:spPr bwMode="auto">
          <a:xfrm>
            <a:off x="3743325" y="437356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5316" name="Text Box 52"/>
          <p:cNvSpPr txBox="1">
            <a:spLocks noChangeArrowheads="1"/>
          </p:cNvSpPr>
          <p:nvPr/>
        </p:nvSpPr>
        <p:spPr bwMode="auto">
          <a:xfrm>
            <a:off x="4810125" y="4373563"/>
            <a:ext cx="533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</a:p>
        </p:txBody>
      </p:sp>
      <p:sp>
        <p:nvSpPr>
          <p:cNvPr id="1675317" name="Text Box 53"/>
          <p:cNvSpPr txBox="1">
            <a:spLocks noChangeArrowheads="1"/>
          </p:cNvSpPr>
          <p:nvPr/>
        </p:nvSpPr>
        <p:spPr bwMode="auto">
          <a:xfrm>
            <a:off x="5267325" y="43735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</a:p>
        </p:txBody>
      </p:sp>
      <p:sp>
        <p:nvSpPr>
          <p:cNvPr id="1675318" name="Text Box 54"/>
          <p:cNvSpPr txBox="1">
            <a:spLocks noChangeArrowheads="1"/>
          </p:cNvSpPr>
          <p:nvPr/>
        </p:nvSpPr>
        <p:spPr bwMode="auto">
          <a:xfrm>
            <a:off x="6257925" y="4373563"/>
            <a:ext cx="1066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Asus  A</a:t>
            </a:r>
          </a:p>
        </p:txBody>
      </p:sp>
      <p:sp>
        <p:nvSpPr>
          <p:cNvPr id="1675319" name="Text Box 55"/>
          <p:cNvSpPr txBox="1">
            <a:spLocks noChangeArrowheads="1"/>
          </p:cNvSpPr>
          <p:nvPr/>
        </p:nvSpPr>
        <p:spPr bwMode="auto">
          <a:xfrm>
            <a:off x="1457325" y="521176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5320" name="Text Box 56"/>
          <p:cNvSpPr txBox="1">
            <a:spLocks noChangeArrowheads="1"/>
          </p:cNvSpPr>
          <p:nvPr/>
        </p:nvSpPr>
        <p:spPr bwMode="auto">
          <a:xfrm>
            <a:off x="3590925" y="521176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5321" name="Text Box 57"/>
          <p:cNvSpPr txBox="1">
            <a:spLocks noChangeArrowheads="1"/>
          </p:cNvSpPr>
          <p:nvPr/>
        </p:nvSpPr>
        <p:spPr bwMode="auto">
          <a:xfrm>
            <a:off x="5572125" y="521176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5325" name="Text Box 61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990725" y="5211763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Asus</a:t>
            </a:r>
          </a:p>
        </p:txBody>
      </p:sp>
      <p:sp>
        <p:nvSpPr>
          <p:cNvPr id="1675326" name="Text Box 62"/>
          <p:cNvSpPr txBox="1">
            <a:spLocks noChangeArrowheads="1"/>
          </p:cNvSpPr>
          <p:nvPr/>
        </p:nvSpPr>
        <p:spPr bwMode="auto">
          <a:xfrm>
            <a:off x="2905125" y="521176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1675327" name="Text Box 6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971925" y="5211763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Asus</a:t>
            </a:r>
          </a:p>
        </p:txBody>
      </p:sp>
      <p:sp>
        <p:nvSpPr>
          <p:cNvPr id="1675328" name="Text Box 64"/>
          <p:cNvSpPr txBox="1">
            <a:spLocks noChangeArrowheads="1"/>
          </p:cNvSpPr>
          <p:nvPr/>
        </p:nvSpPr>
        <p:spPr bwMode="auto">
          <a:xfrm>
            <a:off x="4886325" y="521176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1675329" name="Text Box 65"/>
          <p:cNvSpPr txBox="1">
            <a:spLocks noChangeArrowheads="1"/>
          </p:cNvSpPr>
          <p:nvPr/>
        </p:nvSpPr>
        <p:spPr bwMode="auto">
          <a:xfrm>
            <a:off x="5953125" y="5211763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Asus</a:t>
            </a:r>
          </a:p>
        </p:txBody>
      </p:sp>
      <p:sp>
        <p:nvSpPr>
          <p:cNvPr id="1675330" name="Text Box 66"/>
          <p:cNvSpPr txBox="1">
            <a:spLocks noChangeArrowheads="1"/>
          </p:cNvSpPr>
          <p:nvPr/>
        </p:nvSpPr>
        <p:spPr bwMode="auto">
          <a:xfrm>
            <a:off x="6715125" y="521176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1675331" name="Text Box 67"/>
          <p:cNvSpPr txBox="1">
            <a:spLocks noChangeArrowheads="1"/>
          </p:cNvSpPr>
          <p:nvPr/>
        </p:nvSpPr>
        <p:spPr bwMode="auto">
          <a:xfrm>
            <a:off x="7172325" y="5211763"/>
            <a:ext cx="1676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 - D/F# - Em</a:t>
            </a:r>
          </a:p>
        </p:txBody>
      </p:sp>
      <p:sp>
        <p:nvSpPr>
          <p:cNvPr id="1675332" name="Text Box 68"/>
          <p:cNvSpPr txBox="1">
            <a:spLocks noChangeArrowheads="1"/>
          </p:cNvSpPr>
          <p:nvPr/>
        </p:nvSpPr>
        <p:spPr bwMode="auto">
          <a:xfrm>
            <a:off x="1228725" y="589756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5333" name="Text Box 69"/>
          <p:cNvSpPr txBox="1">
            <a:spLocks noChangeArrowheads="1"/>
          </p:cNvSpPr>
          <p:nvPr/>
        </p:nvSpPr>
        <p:spPr bwMode="auto">
          <a:xfrm>
            <a:off x="3133725" y="589756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5334" name="Text Box 70"/>
          <p:cNvSpPr txBox="1">
            <a:spLocks noChangeArrowheads="1"/>
          </p:cNvSpPr>
          <p:nvPr/>
        </p:nvSpPr>
        <p:spPr bwMode="auto">
          <a:xfrm>
            <a:off x="5343525" y="58975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</a:t>
            </a:r>
          </a:p>
        </p:txBody>
      </p:sp>
      <p:sp>
        <p:nvSpPr>
          <p:cNvPr id="1675335" name="Text Box 71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685925" y="58975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Asus</a:t>
            </a:r>
          </a:p>
        </p:txBody>
      </p:sp>
      <p:sp>
        <p:nvSpPr>
          <p:cNvPr id="1675336" name="Text Box 72"/>
          <p:cNvSpPr txBox="1">
            <a:spLocks noChangeArrowheads="1"/>
          </p:cNvSpPr>
          <p:nvPr/>
        </p:nvSpPr>
        <p:spPr bwMode="auto">
          <a:xfrm>
            <a:off x="2600325" y="589756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1675337" name="Text Box 7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200525" y="58975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Asus</a:t>
            </a:r>
          </a:p>
        </p:txBody>
      </p:sp>
      <p:sp>
        <p:nvSpPr>
          <p:cNvPr id="1675338" name="Text Box 74"/>
          <p:cNvSpPr txBox="1">
            <a:spLocks noChangeArrowheads="1"/>
          </p:cNvSpPr>
          <p:nvPr/>
        </p:nvSpPr>
        <p:spPr bwMode="auto">
          <a:xfrm>
            <a:off x="4886325" y="589756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1675340" name="Text Box 76"/>
          <p:cNvSpPr txBox="1">
            <a:spLocks noChangeArrowheads="1"/>
          </p:cNvSpPr>
          <p:nvPr/>
        </p:nvSpPr>
        <p:spPr bwMode="auto">
          <a:xfrm>
            <a:off x="6181725" y="5897563"/>
            <a:ext cx="838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A2/F#</a:t>
            </a:r>
          </a:p>
        </p:txBody>
      </p:sp>
      <p:sp>
        <p:nvSpPr>
          <p:cNvPr id="1675341" name="Text Box 77"/>
          <p:cNvSpPr txBox="1">
            <a:spLocks noChangeArrowheads="1"/>
          </p:cNvSpPr>
          <p:nvPr/>
        </p:nvSpPr>
        <p:spPr bwMode="auto">
          <a:xfrm>
            <a:off x="7248525" y="5897563"/>
            <a:ext cx="1905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 - D/F# - Em   D</a:t>
            </a:r>
          </a:p>
        </p:txBody>
      </p:sp>
      <p:sp>
        <p:nvSpPr>
          <p:cNvPr id="1675342" name="Text Box 7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85725" y="5897563"/>
            <a:ext cx="1066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Asus  A</a:t>
            </a:r>
          </a:p>
        </p:txBody>
      </p:sp>
      <p:sp>
        <p:nvSpPr>
          <p:cNvPr id="2114" name="Rectangle 2"/>
          <p:cNvSpPr>
            <a:spLocks noChangeArrowheads="1"/>
          </p:cNvSpPr>
          <p:nvPr/>
        </p:nvSpPr>
        <p:spPr bwMode="auto">
          <a:xfrm>
            <a:off x="9525" y="0"/>
            <a:ext cx="9144000" cy="487363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1" name="Text Box 7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097713" y="490538"/>
            <a:ext cx="6858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Asus</a:t>
            </a:r>
          </a:p>
        </p:txBody>
      </p:sp>
      <p:sp>
        <p:nvSpPr>
          <p:cNvPr id="72" name="Text Box 74"/>
          <p:cNvSpPr txBox="1">
            <a:spLocks noChangeArrowheads="1"/>
          </p:cNvSpPr>
          <p:nvPr/>
        </p:nvSpPr>
        <p:spPr bwMode="auto">
          <a:xfrm>
            <a:off x="7783513" y="490538"/>
            <a:ext cx="3810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73" name="Text Box 7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288213" y="1150938"/>
            <a:ext cx="6858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Asus</a:t>
            </a:r>
          </a:p>
        </p:txBody>
      </p:sp>
      <p:sp>
        <p:nvSpPr>
          <p:cNvPr id="74" name="Text Box 74"/>
          <p:cNvSpPr txBox="1">
            <a:spLocks noChangeArrowheads="1"/>
          </p:cNvSpPr>
          <p:nvPr/>
        </p:nvSpPr>
        <p:spPr bwMode="auto">
          <a:xfrm>
            <a:off x="7974013" y="1150938"/>
            <a:ext cx="3810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18276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6340" name="Rectangle 52"/>
          <p:cNvSpPr>
            <a:spLocks noChangeArrowheads="1"/>
          </p:cNvSpPr>
          <p:nvPr/>
        </p:nvSpPr>
        <p:spPr bwMode="auto">
          <a:xfrm>
            <a:off x="0" y="609600"/>
            <a:ext cx="9220200" cy="2895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676292" name="Text Box 4"/>
          <p:cNvSpPr txBox="1">
            <a:spLocks noChangeArrowheads="1"/>
          </p:cNvSpPr>
          <p:nvPr/>
        </p:nvSpPr>
        <p:spPr bwMode="auto">
          <a:xfrm>
            <a:off x="381000" y="1066800"/>
            <a:ext cx="876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As for me God came and found me      As for me He took me home</a:t>
            </a:r>
          </a:p>
        </p:txBody>
      </p:sp>
      <p:sp>
        <p:nvSpPr>
          <p:cNvPr id="1676293" name="Text Box 5"/>
          <p:cNvSpPr txBox="1">
            <a:spLocks noChangeArrowheads="1"/>
          </p:cNvSpPr>
          <p:nvPr/>
        </p:nvSpPr>
        <p:spPr bwMode="auto">
          <a:xfrm>
            <a:off x="0" y="1828800"/>
            <a:ext cx="914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As for me He gave me a family and I’ll never walk alone</a:t>
            </a:r>
          </a:p>
        </p:txBody>
      </p:sp>
      <p:sp>
        <p:nvSpPr>
          <p:cNvPr id="1676295" name="Text Box 7"/>
          <p:cNvSpPr txBox="1">
            <a:spLocks noChangeArrowheads="1"/>
          </p:cNvSpPr>
          <p:nvPr/>
        </p:nvSpPr>
        <p:spPr bwMode="auto">
          <a:xfrm>
            <a:off x="0" y="2438400"/>
            <a:ext cx="914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In my life I’m soaked in blessing         And in heaven there’s a great reward</a:t>
            </a:r>
          </a:p>
        </p:txBody>
      </p:sp>
      <p:sp>
        <p:nvSpPr>
          <p:cNvPr id="1676297" name="Text Box 9"/>
          <p:cNvSpPr txBox="1">
            <a:spLocks noChangeArrowheads="1"/>
          </p:cNvSpPr>
          <p:nvPr/>
        </p:nvSpPr>
        <p:spPr bwMode="auto">
          <a:xfrm>
            <a:off x="-152400" y="3048000"/>
            <a:ext cx="9296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As for me  and my house we’re gonna serve the Lord</a:t>
            </a:r>
          </a:p>
        </p:txBody>
      </p:sp>
      <p:sp>
        <p:nvSpPr>
          <p:cNvPr id="1676298" name="Text Box 10"/>
          <p:cNvSpPr txBox="1">
            <a:spLocks noChangeArrowheads="1"/>
          </p:cNvSpPr>
          <p:nvPr/>
        </p:nvSpPr>
        <p:spPr bwMode="auto">
          <a:xfrm>
            <a:off x="1828800" y="7620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    </a:t>
            </a:r>
          </a:p>
        </p:txBody>
      </p:sp>
      <p:sp>
        <p:nvSpPr>
          <p:cNvPr id="1676299" name="Text Box 11"/>
          <p:cNvSpPr txBox="1">
            <a:spLocks noChangeArrowheads="1"/>
          </p:cNvSpPr>
          <p:nvPr/>
        </p:nvSpPr>
        <p:spPr bwMode="auto">
          <a:xfrm>
            <a:off x="2133600" y="1524000"/>
            <a:ext cx="557213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    </a:t>
            </a:r>
          </a:p>
        </p:txBody>
      </p:sp>
      <p:sp>
        <p:nvSpPr>
          <p:cNvPr id="1676300" name="Text Box 12"/>
          <p:cNvSpPr txBox="1">
            <a:spLocks noChangeArrowheads="1"/>
          </p:cNvSpPr>
          <p:nvPr/>
        </p:nvSpPr>
        <p:spPr bwMode="auto">
          <a:xfrm>
            <a:off x="1066800" y="21336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    </a:t>
            </a:r>
          </a:p>
        </p:txBody>
      </p:sp>
      <p:sp>
        <p:nvSpPr>
          <p:cNvPr id="1676301" name="Text Box 13"/>
          <p:cNvSpPr txBox="1">
            <a:spLocks noChangeArrowheads="1"/>
          </p:cNvSpPr>
          <p:nvPr/>
        </p:nvSpPr>
        <p:spPr bwMode="auto">
          <a:xfrm>
            <a:off x="3886200" y="762000"/>
            <a:ext cx="914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    </a:t>
            </a:r>
          </a:p>
        </p:txBody>
      </p:sp>
      <p:sp>
        <p:nvSpPr>
          <p:cNvPr id="1676302" name="Text Box 14"/>
          <p:cNvSpPr txBox="1">
            <a:spLocks noChangeArrowheads="1"/>
          </p:cNvSpPr>
          <p:nvPr/>
        </p:nvSpPr>
        <p:spPr bwMode="auto">
          <a:xfrm>
            <a:off x="5181600" y="2133600"/>
            <a:ext cx="10668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    </a:t>
            </a:r>
          </a:p>
        </p:txBody>
      </p:sp>
      <p:sp>
        <p:nvSpPr>
          <p:cNvPr id="1676303" name="Text Box 15"/>
          <p:cNvSpPr txBox="1">
            <a:spLocks noChangeArrowheads="1"/>
          </p:cNvSpPr>
          <p:nvPr/>
        </p:nvSpPr>
        <p:spPr bwMode="auto">
          <a:xfrm>
            <a:off x="7620000" y="762000"/>
            <a:ext cx="914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sp>
        <p:nvSpPr>
          <p:cNvPr id="1676304" name="Text Box 16"/>
          <p:cNvSpPr txBox="1">
            <a:spLocks noChangeArrowheads="1"/>
          </p:cNvSpPr>
          <p:nvPr/>
        </p:nvSpPr>
        <p:spPr bwMode="auto">
          <a:xfrm>
            <a:off x="4038600" y="1524000"/>
            <a:ext cx="795338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Am7    </a:t>
            </a:r>
          </a:p>
        </p:txBody>
      </p:sp>
      <p:sp>
        <p:nvSpPr>
          <p:cNvPr id="1676305" name="Text Box 17"/>
          <p:cNvSpPr txBox="1">
            <a:spLocks noChangeArrowheads="1"/>
          </p:cNvSpPr>
          <p:nvPr/>
        </p:nvSpPr>
        <p:spPr bwMode="auto">
          <a:xfrm>
            <a:off x="5715000" y="14478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</a:p>
        </p:txBody>
      </p:sp>
      <p:sp>
        <p:nvSpPr>
          <p:cNvPr id="1676306" name="Text Box 18"/>
          <p:cNvSpPr txBox="1">
            <a:spLocks noChangeArrowheads="1"/>
          </p:cNvSpPr>
          <p:nvPr/>
        </p:nvSpPr>
        <p:spPr bwMode="auto">
          <a:xfrm>
            <a:off x="6400800" y="1447800"/>
            <a:ext cx="6858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1676307" name="Text Box 19"/>
          <p:cNvSpPr txBox="1">
            <a:spLocks noChangeArrowheads="1"/>
          </p:cNvSpPr>
          <p:nvPr/>
        </p:nvSpPr>
        <p:spPr bwMode="auto">
          <a:xfrm>
            <a:off x="7010400" y="1447800"/>
            <a:ext cx="715963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1676308" name="Text Box 20"/>
          <p:cNvSpPr txBox="1">
            <a:spLocks noChangeArrowheads="1"/>
          </p:cNvSpPr>
          <p:nvPr/>
        </p:nvSpPr>
        <p:spPr bwMode="auto">
          <a:xfrm>
            <a:off x="3048000" y="2133600"/>
            <a:ext cx="10668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Am7    </a:t>
            </a:r>
          </a:p>
        </p:txBody>
      </p:sp>
      <p:sp>
        <p:nvSpPr>
          <p:cNvPr id="1676309" name="Text Box 21"/>
          <p:cNvSpPr txBox="1">
            <a:spLocks noChangeArrowheads="1"/>
          </p:cNvSpPr>
          <p:nvPr/>
        </p:nvSpPr>
        <p:spPr bwMode="auto">
          <a:xfrm>
            <a:off x="7696200" y="2133600"/>
            <a:ext cx="10668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Am7    </a:t>
            </a:r>
          </a:p>
        </p:txBody>
      </p:sp>
      <p:sp>
        <p:nvSpPr>
          <p:cNvPr id="1676310" name="Text Box 22"/>
          <p:cNvSpPr txBox="1">
            <a:spLocks noChangeArrowheads="1"/>
          </p:cNvSpPr>
          <p:nvPr/>
        </p:nvSpPr>
        <p:spPr bwMode="auto">
          <a:xfrm>
            <a:off x="2209800" y="2743200"/>
            <a:ext cx="542925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    </a:t>
            </a:r>
          </a:p>
        </p:txBody>
      </p:sp>
      <p:sp>
        <p:nvSpPr>
          <p:cNvPr id="1676311" name="Text Box 23"/>
          <p:cNvSpPr txBox="1">
            <a:spLocks noChangeArrowheads="1"/>
          </p:cNvSpPr>
          <p:nvPr/>
        </p:nvSpPr>
        <p:spPr bwMode="auto">
          <a:xfrm>
            <a:off x="3048000" y="2743200"/>
            <a:ext cx="762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</a:p>
        </p:txBody>
      </p:sp>
      <p:sp>
        <p:nvSpPr>
          <p:cNvPr id="1676312" name="Text Box 24"/>
          <p:cNvSpPr txBox="1">
            <a:spLocks noChangeArrowheads="1"/>
          </p:cNvSpPr>
          <p:nvPr/>
        </p:nvSpPr>
        <p:spPr bwMode="auto">
          <a:xfrm>
            <a:off x="3657600" y="27432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</a:p>
        </p:txBody>
      </p:sp>
      <p:sp>
        <p:nvSpPr>
          <p:cNvPr id="1676313" name="Text Box 25"/>
          <p:cNvSpPr txBox="1">
            <a:spLocks noChangeArrowheads="1"/>
          </p:cNvSpPr>
          <p:nvPr/>
        </p:nvSpPr>
        <p:spPr bwMode="auto">
          <a:xfrm>
            <a:off x="4267200" y="2743200"/>
            <a:ext cx="762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Am7    </a:t>
            </a:r>
          </a:p>
        </p:txBody>
      </p:sp>
      <p:sp>
        <p:nvSpPr>
          <p:cNvPr id="1676314" name="Text Box 26"/>
          <p:cNvSpPr txBox="1">
            <a:spLocks noChangeArrowheads="1"/>
          </p:cNvSpPr>
          <p:nvPr/>
        </p:nvSpPr>
        <p:spPr bwMode="auto">
          <a:xfrm>
            <a:off x="5638800" y="2743200"/>
            <a:ext cx="6858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1676315" name="Text Box 27"/>
          <p:cNvSpPr txBox="1">
            <a:spLocks noChangeArrowheads="1"/>
          </p:cNvSpPr>
          <p:nvPr/>
        </p:nvSpPr>
        <p:spPr bwMode="auto">
          <a:xfrm>
            <a:off x="6781800" y="2743200"/>
            <a:ext cx="542925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    </a:t>
            </a:r>
          </a:p>
        </p:txBody>
      </p:sp>
      <p:sp>
        <p:nvSpPr>
          <p:cNvPr id="1676316" name="Text Box 28"/>
          <p:cNvSpPr txBox="1">
            <a:spLocks noChangeArrowheads="1"/>
          </p:cNvSpPr>
          <p:nvPr/>
        </p:nvSpPr>
        <p:spPr bwMode="auto">
          <a:xfrm>
            <a:off x="3429000" y="6400800"/>
            <a:ext cx="2438400" cy="5492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F-E-A-B-D-E-G</a:t>
            </a:r>
            <a:r>
              <a:rPr lang="en-US" sz="3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6317" name="Text Box 29"/>
          <p:cNvSpPr txBox="1">
            <a:spLocks noChangeArrowheads="1"/>
          </p:cNvSpPr>
          <p:nvPr/>
        </p:nvSpPr>
        <p:spPr bwMode="auto">
          <a:xfrm>
            <a:off x="6019800" y="762000"/>
            <a:ext cx="10668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    </a:t>
            </a:r>
          </a:p>
        </p:txBody>
      </p:sp>
      <p:sp>
        <p:nvSpPr>
          <p:cNvPr id="1676318" name="Text Box 30"/>
          <p:cNvSpPr txBox="1">
            <a:spLocks noChangeArrowheads="1"/>
          </p:cNvSpPr>
          <p:nvPr/>
        </p:nvSpPr>
        <p:spPr bwMode="auto">
          <a:xfrm>
            <a:off x="0" y="0"/>
            <a:ext cx="4038600" cy="5492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 - G/B - Am7 - G - G - G/B</a:t>
            </a:r>
            <a:r>
              <a:rPr lang="en-US" sz="3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6319" name="Text Box 31"/>
          <p:cNvSpPr txBox="1">
            <a:spLocks noChangeArrowheads="1"/>
          </p:cNvSpPr>
          <p:nvPr/>
        </p:nvSpPr>
        <p:spPr bwMode="auto">
          <a:xfrm>
            <a:off x="5105400" y="0"/>
            <a:ext cx="4038600" cy="5492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 - G/B - Am7 - G - C - G</a:t>
            </a:r>
            <a:r>
              <a:rPr lang="en-US" sz="3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6320" name="Text Box 32"/>
          <p:cNvSpPr txBox="1">
            <a:spLocks noChangeArrowheads="1"/>
          </p:cNvSpPr>
          <p:nvPr/>
        </p:nvSpPr>
        <p:spPr bwMode="auto">
          <a:xfrm>
            <a:off x="0" y="3962400"/>
            <a:ext cx="9296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I’ve got Jesus, Jesus He calls me for His own and He lifts me, lifts me above the world I know</a:t>
            </a:r>
          </a:p>
        </p:txBody>
      </p:sp>
      <p:sp>
        <p:nvSpPr>
          <p:cNvPr id="1676321" name="Text Box 33"/>
          <p:cNvSpPr txBox="1">
            <a:spLocks noChangeArrowheads="1"/>
          </p:cNvSpPr>
          <p:nvPr/>
        </p:nvSpPr>
        <p:spPr bwMode="auto">
          <a:xfrm>
            <a:off x="1371600" y="3657600"/>
            <a:ext cx="381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    </a:t>
            </a:r>
          </a:p>
        </p:txBody>
      </p:sp>
      <p:sp>
        <p:nvSpPr>
          <p:cNvPr id="1676322" name="Text Box 34"/>
          <p:cNvSpPr txBox="1">
            <a:spLocks noChangeArrowheads="1"/>
          </p:cNvSpPr>
          <p:nvPr/>
        </p:nvSpPr>
        <p:spPr bwMode="auto">
          <a:xfrm>
            <a:off x="1752600" y="3657600"/>
            <a:ext cx="838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Am/G   </a:t>
            </a:r>
          </a:p>
        </p:txBody>
      </p:sp>
      <p:sp>
        <p:nvSpPr>
          <p:cNvPr id="1676323" name="Text Box 35"/>
          <p:cNvSpPr txBox="1">
            <a:spLocks noChangeArrowheads="1"/>
          </p:cNvSpPr>
          <p:nvPr/>
        </p:nvSpPr>
        <p:spPr bwMode="auto">
          <a:xfrm>
            <a:off x="2514600" y="3657600"/>
            <a:ext cx="86995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Bm/G   </a:t>
            </a:r>
          </a:p>
        </p:txBody>
      </p:sp>
      <p:sp>
        <p:nvSpPr>
          <p:cNvPr id="1676324" name="Text Box 36"/>
          <p:cNvSpPr txBox="1">
            <a:spLocks noChangeArrowheads="1"/>
          </p:cNvSpPr>
          <p:nvPr/>
        </p:nvSpPr>
        <p:spPr bwMode="auto">
          <a:xfrm>
            <a:off x="3886200" y="3657600"/>
            <a:ext cx="708025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C/G   </a:t>
            </a:r>
          </a:p>
        </p:txBody>
      </p:sp>
      <p:sp>
        <p:nvSpPr>
          <p:cNvPr id="1676325" name="Text Box 37"/>
          <p:cNvSpPr txBox="1">
            <a:spLocks noChangeArrowheads="1"/>
          </p:cNvSpPr>
          <p:nvPr/>
        </p:nvSpPr>
        <p:spPr bwMode="auto">
          <a:xfrm>
            <a:off x="5181600" y="3657600"/>
            <a:ext cx="366713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    </a:t>
            </a:r>
          </a:p>
        </p:txBody>
      </p:sp>
      <p:sp>
        <p:nvSpPr>
          <p:cNvPr id="1676326" name="Text Box 38"/>
          <p:cNvSpPr txBox="1">
            <a:spLocks noChangeArrowheads="1"/>
          </p:cNvSpPr>
          <p:nvPr/>
        </p:nvSpPr>
        <p:spPr bwMode="auto">
          <a:xfrm>
            <a:off x="5715000" y="3657600"/>
            <a:ext cx="627063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D/C   </a:t>
            </a:r>
          </a:p>
        </p:txBody>
      </p:sp>
      <p:sp>
        <p:nvSpPr>
          <p:cNvPr id="1676327" name="Text Box 39"/>
          <p:cNvSpPr txBox="1">
            <a:spLocks noChangeArrowheads="1"/>
          </p:cNvSpPr>
          <p:nvPr/>
        </p:nvSpPr>
        <p:spPr bwMode="auto">
          <a:xfrm>
            <a:off x="6553200" y="3657600"/>
            <a:ext cx="838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Em/C   </a:t>
            </a:r>
          </a:p>
        </p:txBody>
      </p:sp>
      <p:sp>
        <p:nvSpPr>
          <p:cNvPr id="1676328" name="Text Box 40"/>
          <p:cNvSpPr txBox="1">
            <a:spLocks noChangeArrowheads="1"/>
          </p:cNvSpPr>
          <p:nvPr/>
        </p:nvSpPr>
        <p:spPr bwMode="auto">
          <a:xfrm>
            <a:off x="8153400" y="36576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D/C   </a:t>
            </a:r>
          </a:p>
        </p:txBody>
      </p:sp>
      <p:sp>
        <p:nvSpPr>
          <p:cNvPr id="1676329" name="Text Box 41"/>
          <p:cNvSpPr txBox="1">
            <a:spLocks noChangeArrowheads="1"/>
          </p:cNvSpPr>
          <p:nvPr/>
        </p:nvSpPr>
        <p:spPr bwMode="auto">
          <a:xfrm>
            <a:off x="0" y="4648200"/>
            <a:ext cx="9296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God is in this house! And there is no doubt   God is in this house! You can’t keep Him out</a:t>
            </a:r>
          </a:p>
        </p:txBody>
      </p:sp>
      <p:sp>
        <p:nvSpPr>
          <p:cNvPr id="1676330" name="Text Box 42"/>
          <p:cNvSpPr txBox="1">
            <a:spLocks noChangeArrowheads="1"/>
          </p:cNvSpPr>
          <p:nvPr/>
        </p:nvSpPr>
        <p:spPr bwMode="auto">
          <a:xfrm>
            <a:off x="762000" y="4343400"/>
            <a:ext cx="457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    </a:t>
            </a:r>
          </a:p>
        </p:txBody>
      </p:sp>
      <p:sp>
        <p:nvSpPr>
          <p:cNvPr id="1676331" name="Text Box 43"/>
          <p:cNvSpPr txBox="1">
            <a:spLocks noChangeArrowheads="1"/>
          </p:cNvSpPr>
          <p:nvPr/>
        </p:nvSpPr>
        <p:spPr bwMode="auto">
          <a:xfrm>
            <a:off x="3200400" y="4343400"/>
            <a:ext cx="65405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   </a:t>
            </a:r>
          </a:p>
        </p:txBody>
      </p:sp>
      <p:sp>
        <p:nvSpPr>
          <p:cNvPr id="1676332" name="Text Box 44"/>
          <p:cNvSpPr txBox="1">
            <a:spLocks noChangeArrowheads="1"/>
          </p:cNvSpPr>
          <p:nvPr/>
        </p:nvSpPr>
        <p:spPr bwMode="auto">
          <a:xfrm>
            <a:off x="4495800" y="43434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   </a:t>
            </a:r>
          </a:p>
        </p:txBody>
      </p:sp>
      <p:sp>
        <p:nvSpPr>
          <p:cNvPr id="1676333" name="Text Box 45"/>
          <p:cNvSpPr txBox="1">
            <a:spLocks noChangeArrowheads="1"/>
          </p:cNvSpPr>
          <p:nvPr/>
        </p:nvSpPr>
        <p:spPr bwMode="auto">
          <a:xfrm>
            <a:off x="7239000" y="4343400"/>
            <a:ext cx="4953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6334" name="Text Box 46"/>
          <p:cNvSpPr txBox="1">
            <a:spLocks noChangeArrowheads="1"/>
          </p:cNvSpPr>
          <p:nvPr/>
        </p:nvSpPr>
        <p:spPr bwMode="auto">
          <a:xfrm>
            <a:off x="0" y="5334000"/>
            <a:ext cx="9296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As for you,  as for me      we’re gonna serve the Lord</a:t>
            </a:r>
          </a:p>
        </p:txBody>
      </p:sp>
      <p:sp>
        <p:nvSpPr>
          <p:cNvPr id="1676335" name="Text Box 47"/>
          <p:cNvSpPr txBox="1">
            <a:spLocks noChangeArrowheads="1"/>
          </p:cNvSpPr>
          <p:nvPr/>
        </p:nvSpPr>
        <p:spPr bwMode="auto">
          <a:xfrm>
            <a:off x="2895600" y="5029200"/>
            <a:ext cx="381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    </a:t>
            </a:r>
          </a:p>
        </p:txBody>
      </p:sp>
      <p:sp>
        <p:nvSpPr>
          <p:cNvPr id="1676336" name="Text Box 48"/>
          <p:cNvSpPr txBox="1">
            <a:spLocks noChangeArrowheads="1"/>
          </p:cNvSpPr>
          <p:nvPr/>
        </p:nvSpPr>
        <p:spPr bwMode="auto">
          <a:xfrm>
            <a:off x="3810000" y="5029200"/>
            <a:ext cx="544513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   </a:t>
            </a:r>
          </a:p>
        </p:txBody>
      </p:sp>
      <p:sp>
        <p:nvSpPr>
          <p:cNvPr id="1676337" name="Text Box 49"/>
          <p:cNvSpPr txBox="1">
            <a:spLocks noChangeArrowheads="1"/>
          </p:cNvSpPr>
          <p:nvPr/>
        </p:nvSpPr>
        <p:spPr bwMode="auto">
          <a:xfrm>
            <a:off x="4495800" y="5029200"/>
            <a:ext cx="598488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   </a:t>
            </a:r>
          </a:p>
        </p:txBody>
      </p:sp>
      <p:sp>
        <p:nvSpPr>
          <p:cNvPr id="1676338" name="Text Box 50"/>
          <p:cNvSpPr txBox="1">
            <a:spLocks noChangeArrowheads="1"/>
          </p:cNvSpPr>
          <p:nvPr/>
        </p:nvSpPr>
        <p:spPr bwMode="auto">
          <a:xfrm>
            <a:off x="5562600" y="5029200"/>
            <a:ext cx="598488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   </a:t>
            </a:r>
          </a:p>
        </p:txBody>
      </p:sp>
      <p:sp>
        <p:nvSpPr>
          <p:cNvPr id="1676339" name="Text Box 51"/>
          <p:cNvSpPr txBox="1">
            <a:spLocks noChangeArrowheads="1"/>
          </p:cNvSpPr>
          <p:nvPr/>
        </p:nvSpPr>
        <p:spPr bwMode="auto">
          <a:xfrm>
            <a:off x="6400800" y="5029200"/>
            <a:ext cx="544513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330515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Rectangle 1"/>
          <p:cNvSpPr>
            <a:spLocks noChangeArrowheads="1"/>
          </p:cNvSpPr>
          <p:nvPr/>
        </p:nvSpPr>
        <p:spPr bwMode="auto">
          <a:xfrm>
            <a:off x="-10319" y="2874988"/>
            <a:ext cx="9144000" cy="2265388"/>
          </a:xfrm>
          <a:prstGeom prst="rect">
            <a:avLst/>
          </a:prstGeom>
          <a:solidFill>
            <a:srgbClr val="6C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2" name="Text Box 8"/>
          <p:cNvSpPr txBox="1">
            <a:spLocks noChangeArrowheads="1"/>
          </p:cNvSpPr>
          <p:nvPr/>
        </p:nvSpPr>
        <p:spPr bwMode="auto">
          <a:xfrm>
            <a:off x="5670" y="4808"/>
            <a:ext cx="695498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 Into This House</a:t>
            </a:r>
            <a:endParaRPr lang="en-US" sz="40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625608"/>
            <a:ext cx="9144000" cy="2265388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5670" y="1010728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Come into this house, magnify the Lord    Lift up holy hands, our hearts in one accord</a:t>
            </a: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5670" y="177749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For He’s 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wor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----------thy,            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wor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----------thy        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of    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all  our    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praise</a:t>
            </a: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5670" y="3270252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Make a melody,     sing unto the Lord     He has given us 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a 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song and a sword</a:t>
            </a: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5670" y="401796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For He’s 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wor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----------thy,            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wor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----------thy  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 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of    all 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our    praise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2073" name="Rectangle 38"/>
          <p:cNvSpPr>
            <a:spLocks noChangeArrowheads="1"/>
          </p:cNvSpPr>
          <p:nvPr/>
        </p:nvSpPr>
        <p:spPr bwMode="auto">
          <a:xfrm>
            <a:off x="0" y="5110672"/>
            <a:ext cx="9123363" cy="1747328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24386" y="5595937"/>
            <a:ext cx="914400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  Worthy 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of honor and 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glo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----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ry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         Worthy of power and praise</a:t>
            </a:r>
          </a:p>
        </p:txBody>
      </p:sp>
      <p:sp>
        <p:nvSpPr>
          <p:cNvPr id="41" name="Text Box 4"/>
          <p:cNvSpPr txBox="1">
            <a:spLocks noChangeArrowheads="1"/>
          </p:cNvSpPr>
          <p:nvPr/>
        </p:nvSpPr>
        <p:spPr bwMode="auto">
          <a:xfrm>
            <a:off x="24386" y="6457950"/>
            <a:ext cx="914400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  Worship 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and bow down before Him    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   Exalt    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His  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Name 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to-----day</a:t>
            </a:r>
          </a:p>
        </p:txBody>
      </p:sp>
      <p:sp>
        <p:nvSpPr>
          <p:cNvPr id="5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81870" y="656715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367870" y="671564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386081" y="656715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672081" y="671564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90539" y="1469933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37763" y="1428382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388757" y="1428382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075275" y="1415905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952309" y="1460848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330270" y="1416658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016070" y="1422418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38169" y="3722325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85393" y="3680774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436387" y="3680774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87270" y="3702914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999939" y="3713240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377900" y="3669050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063700" y="3674810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81870" y="2923151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013528" y="2932855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201095" y="2940783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232797" y="2950497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286507" y="5241381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028466" y="524138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8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03774" y="5217353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561402" y="5241381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281397" y="522660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8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787252" y="5241381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745297" y="6112646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487256" y="611264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8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03774" y="6088618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7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728451" y="609483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8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6625328" y="6094838"/>
            <a:ext cx="107937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 (+5, #9)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54220" y="6088618"/>
            <a:ext cx="6468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0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6052472" y="6094838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1" name="Text Box 17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4166175" y="6094838"/>
            <a:ext cx="736194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 pitchFamily="18" charset="0"/>
              </a:rPr>
              <a:t>F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 pitchFamily="18" charset="0"/>
              </a:rPr>
              <a:t>#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 pitchFamily="18" charset="0"/>
              </a:rPr>
              <a:t>m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 pitchFamily="18" charset="0"/>
              </a:rPr>
              <a:t>7</a:t>
            </a:r>
            <a:endParaRPr lang="en-US" sz="14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cs typeface="Times New Roman" pitchFamily="18" charset="0"/>
            </a:endParaRPr>
          </a:p>
        </p:txBody>
      </p:sp>
      <p:sp>
        <p:nvSpPr>
          <p:cNvPr id="47" name="Text Box 4"/>
          <p:cNvSpPr txBox="1">
            <a:spLocks noChangeArrowheads="1"/>
          </p:cNvSpPr>
          <p:nvPr/>
        </p:nvSpPr>
        <p:spPr bwMode="auto">
          <a:xfrm>
            <a:off x="16787" y="4717996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He’s   </a:t>
            </a:r>
            <a:r>
              <a:rPr lang="en-US" sz="20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wor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--------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thy,            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</a:t>
            </a:r>
            <a:r>
              <a:rPr lang="en-US" sz="20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wor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--------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thy  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 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of    all 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our    praise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4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49286" y="4422356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96510" y="4380805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447504" y="4380805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98387" y="4402945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11056" y="4413271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389017" y="4422356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063699" y="4418015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0" name="Text Box 4"/>
          <p:cNvSpPr txBox="1">
            <a:spLocks noChangeArrowheads="1"/>
          </p:cNvSpPr>
          <p:nvPr/>
        </p:nvSpPr>
        <p:spPr bwMode="auto">
          <a:xfrm>
            <a:off x="16787" y="2474938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He’s   </a:t>
            </a:r>
            <a:r>
              <a:rPr lang="en-US" sz="20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wor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--------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thy,            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</a:t>
            </a:r>
            <a:r>
              <a:rPr lang="en-US" sz="20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wor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--------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thy  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 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of    all 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our    praise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0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49286" y="2179298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96510" y="2137747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447504" y="2137747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98387" y="2159887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11056" y="2170213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389017" y="2179298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063699" y="2174957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2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20638" y="6156325"/>
            <a:ext cx="9147175" cy="668338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588" y="5607050"/>
            <a:ext cx="9123362" cy="574675"/>
          </a:xfrm>
          <a:prstGeom prst="rect">
            <a:avLst/>
          </a:prstGeom>
          <a:solidFill>
            <a:srgbClr val="4C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-26988" y="3652838"/>
            <a:ext cx="9150351" cy="1997075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12700" y="-17463"/>
            <a:ext cx="9144000" cy="1841501"/>
          </a:xfrm>
          <a:prstGeom prst="rect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60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25400" y="258763"/>
            <a:ext cx="915035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Tragedies are common place       all kinds of diseases   people are slipping away</a:t>
            </a: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22225" y="1588"/>
            <a:ext cx="427038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G</a:t>
            </a: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-6350" y="858838"/>
            <a:ext cx="915035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Economy’s  down  people can’t get enough pay        but as for me all I can say is…</a:t>
            </a: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469900" y="-1588"/>
            <a:ext cx="657225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Em7</a:t>
            </a: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2005013" y="-17463"/>
            <a:ext cx="584200" cy="33972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C/D</a:t>
            </a:r>
          </a:p>
        </p:txBody>
      </p:sp>
      <p:sp>
        <p:nvSpPr>
          <p:cNvPr id="2059" name="Rectangle 42"/>
          <p:cNvSpPr>
            <a:spLocks noChangeArrowheads="1"/>
          </p:cNvSpPr>
          <p:nvPr/>
        </p:nvSpPr>
        <p:spPr bwMode="auto">
          <a:xfrm>
            <a:off x="7542213" y="-22225"/>
            <a:ext cx="1576387" cy="30797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44" name="Text Box 10"/>
          <p:cNvSpPr txBox="1">
            <a:spLocks noChangeArrowheads="1"/>
          </p:cNvSpPr>
          <p:nvPr/>
        </p:nvSpPr>
        <p:spPr bwMode="auto">
          <a:xfrm>
            <a:off x="7700963" y="-17463"/>
            <a:ext cx="1273175" cy="3079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ID: 1677</a:t>
            </a:r>
          </a:p>
        </p:txBody>
      </p:sp>
      <p:pic>
        <p:nvPicPr>
          <p:cNvPr id="2061" name="Picture 3" descr="C:\Users\Rod\Desktop\speaker_white_small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76200"/>
            <a:ext cx="190500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Text Box 5"/>
          <p:cNvSpPr txBox="1">
            <a:spLocks noChangeArrowheads="1"/>
          </p:cNvSpPr>
          <p:nvPr/>
        </p:nvSpPr>
        <p:spPr bwMode="auto">
          <a:xfrm>
            <a:off x="-58738" y="1524000"/>
            <a:ext cx="9150351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            Thank You Lord    for       all    You’ve done     for    me</a:t>
            </a:r>
          </a:p>
        </p:txBody>
      </p: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1219200" y="-1588"/>
            <a:ext cx="657225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Am7</a:t>
            </a:r>
          </a:p>
        </p:txBody>
      </p:sp>
      <p:sp>
        <p:nvSpPr>
          <p:cNvPr id="47" name="Text Box 3"/>
          <p:cNvSpPr txBox="1">
            <a:spLocks noChangeArrowheads="1"/>
          </p:cNvSpPr>
          <p:nvPr/>
        </p:nvSpPr>
        <p:spPr bwMode="auto">
          <a:xfrm>
            <a:off x="3060700" y="-17463"/>
            <a:ext cx="427038" cy="33972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G</a:t>
            </a:r>
          </a:p>
        </p:txBody>
      </p: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3803650" y="-11113"/>
            <a:ext cx="657225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Em7</a:t>
            </a:r>
          </a:p>
        </p:txBody>
      </p:sp>
      <p:sp>
        <p:nvSpPr>
          <p:cNvPr id="49" name="Text Box 8"/>
          <p:cNvSpPr txBox="1">
            <a:spLocks noChangeArrowheads="1"/>
          </p:cNvSpPr>
          <p:nvPr/>
        </p:nvSpPr>
        <p:spPr bwMode="auto">
          <a:xfrm>
            <a:off x="6127750" y="-17463"/>
            <a:ext cx="584200" cy="33972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F/G</a:t>
            </a:r>
          </a:p>
        </p:txBody>
      </p:sp>
      <p:sp>
        <p:nvSpPr>
          <p:cNvPr id="50" name="Text Box 7"/>
          <p:cNvSpPr txBox="1">
            <a:spLocks noChangeArrowheads="1"/>
          </p:cNvSpPr>
          <p:nvPr/>
        </p:nvSpPr>
        <p:spPr bwMode="auto">
          <a:xfrm>
            <a:off x="5391150" y="-17463"/>
            <a:ext cx="657225" cy="33972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Dm7</a:t>
            </a:r>
          </a:p>
        </p:txBody>
      </p:sp>
      <p:sp>
        <p:nvSpPr>
          <p:cNvPr id="51" name="Text Box 8"/>
          <p:cNvSpPr txBox="1">
            <a:spLocks noChangeArrowheads="1"/>
          </p:cNvSpPr>
          <p:nvPr/>
        </p:nvSpPr>
        <p:spPr bwMode="auto">
          <a:xfrm>
            <a:off x="6840538" y="-11113"/>
            <a:ext cx="58420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G/B</a:t>
            </a:r>
          </a:p>
        </p:txBody>
      </p:sp>
      <p:sp>
        <p:nvSpPr>
          <p:cNvPr id="52" name="Text Box 3"/>
          <p:cNvSpPr txBox="1">
            <a:spLocks noChangeArrowheads="1"/>
          </p:cNvSpPr>
          <p:nvPr/>
        </p:nvSpPr>
        <p:spPr bwMode="auto">
          <a:xfrm>
            <a:off x="11113" y="596900"/>
            <a:ext cx="427037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C</a:t>
            </a:r>
          </a:p>
        </p:txBody>
      </p:sp>
      <p:sp>
        <p:nvSpPr>
          <p:cNvPr id="54" name="Text Box 8"/>
          <p:cNvSpPr txBox="1">
            <a:spLocks noChangeArrowheads="1"/>
          </p:cNvSpPr>
          <p:nvPr/>
        </p:nvSpPr>
        <p:spPr bwMode="auto">
          <a:xfrm>
            <a:off x="2020888" y="593725"/>
            <a:ext cx="682625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C/G</a:t>
            </a:r>
          </a:p>
        </p:txBody>
      </p:sp>
      <p:sp>
        <p:nvSpPr>
          <p:cNvPr id="55" name="Text Box 7"/>
          <p:cNvSpPr txBox="1">
            <a:spLocks noChangeArrowheads="1"/>
          </p:cNvSpPr>
          <p:nvPr/>
        </p:nvSpPr>
        <p:spPr bwMode="auto">
          <a:xfrm>
            <a:off x="1243013" y="593725"/>
            <a:ext cx="658812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Am7</a:t>
            </a:r>
          </a:p>
        </p:txBody>
      </p:sp>
      <p:sp>
        <p:nvSpPr>
          <p:cNvPr id="56" name="Text Box 3"/>
          <p:cNvSpPr txBox="1">
            <a:spLocks noChangeArrowheads="1"/>
          </p:cNvSpPr>
          <p:nvPr/>
        </p:nvSpPr>
        <p:spPr bwMode="auto">
          <a:xfrm>
            <a:off x="3179763" y="574675"/>
            <a:ext cx="771525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F#dim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</a:endParaRPr>
          </a:p>
        </p:txBody>
      </p:sp>
      <p:sp>
        <p:nvSpPr>
          <p:cNvPr id="57" name="Text Box 7"/>
          <p:cNvSpPr txBox="1">
            <a:spLocks noChangeArrowheads="1"/>
          </p:cNvSpPr>
          <p:nvPr/>
        </p:nvSpPr>
        <p:spPr bwMode="auto">
          <a:xfrm>
            <a:off x="4568825" y="614363"/>
            <a:ext cx="46355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B7</a:t>
            </a:r>
          </a:p>
        </p:txBody>
      </p:sp>
      <p:sp>
        <p:nvSpPr>
          <p:cNvPr id="58" name="Text Box 7"/>
          <p:cNvSpPr txBox="1">
            <a:spLocks noChangeArrowheads="1"/>
          </p:cNvSpPr>
          <p:nvPr/>
        </p:nvSpPr>
        <p:spPr bwMode="auto">
          <a:xfrm>
            <a:off x="5016500" y="620713"/>
            <a:ext cx="839788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B7/D#</a:t>
            </a:r>
          </a:p>
        </p:txBody>
      </p:sp>
      <p:sp>
        <p:nvSpPr>
          <p:cNvPr id="59" name="Text Box 7"/>
          <p:cNvSpPr txBox="1">
            <a:spLocks noChangeArrowheads="1"/>
          </p:cNvSpPr>
          <p:nvPr/>
        </p:nvSpPr>
        <p:spPr bwMode="auto">
          <a:xfrm>
            <a:off x="5895975" y="620713"/>
            <a:ext cx="560388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Em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</a:endParaRPr>
          </a:p>
        </p:txBody>
      </p: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7026275" y="593725"/>
            <a:ext cx="477838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A9</a:t>
            </a:r>
          </a:p>
        </p:txBody>
      </p: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7862888" y="557213"/>
            <a:ext cx="523875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Am</a:t>
            </a:r>
          </a:p>
        </p:txBody>
      </p:sp>
      <p:sp>
        <p:nvSpPr>
          <p:cNvPr id="62" name="Text Box 3"/>
          <p:cNvSpPr txBox="1">
            <a:spLocks noChangeArrowheads="1"/>
          </p:cNvSpPr>
          <p:nvPr/>
        </p:nvSpPr>
        <p:spPr bwMode="auto">
          <a:xfrm>
            <a:off x="8442325" y="557213"/>
            <a:ext cx="398463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C</a:t>
            </a:r>
          </a:p>
        </p:txBody>
      </p:sp>
      <p:sp>
        <p:nvSpPr>
          <p:cNvPr id="63" name="Text Box 8"/>
          <p:cNvSpPr txBox="1">
            <a:spLocks noChangeArrowheads="1"/>
          </p:cNvSpPr>
          <p:nvPr/>
        </p:nvSpPr>
        <p:spPr bwMode="auto">
          <a:xfrm>
            <a:off x="-17463" y="1198563"/>
            <a:ext cx="611188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G/D</a:t>
            </a:r>
          </a:p>
        </p:txBody>
      </p:sp>
      <p:sp>
        <p:nvSpPr>
          <p:cNvPr id="64" name="Text Box 3"/>
          <p:cNvSpPr txBox="1">
            <a:spLocks noChangeArrowheads="1"/>
          </p:cNvSpPr>
          <p:nvPr/>
        </p:nvSpPr>
        <p:spPr bwMode="auto">
          <a:xfrm>
            <a:off x="798513" y="1214438"/>
            <a:ext cx="91440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D#dim7</a:t>
            </a:r>
          </a:p>
        </p:txBody>
      </p:sp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2136775" y="1239838"/>
            <a:ext cx="657225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Em7</a:t>
            </a:r>
          </a:p>
        </p:txBody>
      </p:sp>
      <p:sp>
        <p:nvSpPr>
          <p:cNvPr id="66" name="Text Box 3"/>
          <p:cNvSpPr txBox="1">
            <a:spLocks noChangeArrowheads="1"/>
          </p:cNvSpPr>
          <p:nvPr/>
        </p:nvSpPr>
        <p:spPr bwMode="auto">
          <a:xfrm>
            <a:off x="2838450" y="1247775"/>
            <a:ext cx="852488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Em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/F#</a:t>
            </a:r>
          </a:p>
        </p:txBody>
      </p:sp>
      <p:sp>
        <p:nvSpPr>
          <p:cNvPr id="67" name="Text Box 7"/>
          <p:cNvSpPr txBox="1">
            <a:spLocks noChangeArrowheads="1"/>
          </p:cNvSpPr>
          <p:nvPr/>
        </p:nvSpPr>
        <p:spPr bwMode="auto">
          <a:xfrm>
            <a:off x="3732213" y="1239838"/>
            <a:ext cx="523875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Am</a:t>
            </a:r>
          </a:p>
        </p:txBody>
      </p:sp>
      <p:sp>
        <p:nvSpPr>
          <p:cNvPr id="68" name="Text Box 8"/>
          <p:cNvSpPr txBox="1">
            <a:spLocks noChangeArrowheads="1"/>
          </p:cNvSpPr>
          <p:nvPr/>
        </p:nvSpPr>
        <p:spPr bwMode="auto">
          <a:xfrm>
            <a:off x="4343400" y="1239838"/>
            <a:ext cx="584200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G/B</a:t>
            </a:r>
          </a:p>
        </p:txBody>
      </p:sp>
      <p:sp>
        <p:nvSpPr>
          <p:cNvPr id="69" name="Text Box 3"/>
          <p:cNvSpPr txBox="1">
            <a:spLocks noChangeArrowheads="1"/>
          </p:cNvSpPr>
          <p:nvPr/>
        </p:nvSpPr>
        <p:spPr bwMode="auto">
          <a:xfrm>
            <a:off x="5002213" y="1222375"/>
            <a:ext cx="754062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Am/D</a:t>
            </a:r>
          </a:p>
        </p:txBody>
      </p:sp>
      <p:sp>
        <p:nvSpPr>
          <p:cNvPr id="70" name="Text Box 8"/>
          <p:cNvSpPr txBox="1">
            <a:spLocks noChangeArrowheads="1"/>
          </p:cNvSpPr>
          <p:nvPr/>
        </p:nvSpPr>
        <p:spPr bwMode="auto">
          <a:xfrm>
            <a:off x="5811838" y="1222375"/>
            <a:ext cx="58420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C/D</a:t>
            </a:r>
          </a:p>
        </p:txBody>
      </p:sp>
      <p:sp>
        <p:nvSpPr>
          <p:cNvPr id="71" name="Text Box 3"/>
          <p:cNvSpPr txBox="1">
            <a:spLocks noChangeArrowheads="1"/>
          </p:cNvSpPr>
          <p:nvPr/>
        </p:nvSpPr>
        <p:spPr bwMode="auto">
          <a:xfrm>
            <a:off x="6499225" y="1222375"/>
            <a:ext cx="427038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G</a:t>
            </a:r>
          </a:p>
        </p:txBody>
      </p:sp>
      <p:sp>
        <p:nvSpPr>
          <p:cNvPr id="72" name="Rectangle 71"/>
          <p:cNvSpPr/>
          <p:nvPr/>
        </p:nvSpPr>
        <p:spPr bwMode="auto">
          <a:xfrm>
            <a:off x="-46038" y="1835150"/>
            <a:ext cx="9144001" cy="1817688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60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73" name="Text Box 2"/>
          <p:cNvSpPr txBox="1">
            <a:spLocks noChangeArrowheads="1"/>
          </p:cNvSpPr>
          <p:nvPr/>
        </p:nvSpPr>
        <p:spPr bwMode="auto">
          <a:xfrm>
            <a:off x="-25400" y="2132013"/>
            <a:ext cx="915035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Folk without homes out in the streets and the drug habit some say they just </a:t>
            </a:r>
            <a:r>
              <a:rPr lang="en-US" sz="1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can’t </a:t>
            </a:r>
            <a:r>
              <a:rPr 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beat</a:t>
            </a:r>
          </a:p>
        </p:txBody>
      </p:sp>
      <p:sp>
        <p:nvSpPr>
          <p:cNvPr id="74" name="Text Box 3"/>
          <p:cNvSpPr txBox="1">
            <a:spLocks noChangeArrowheads="1"/>
          </p:cNvSpPr>
          <p:nvPr/>
        </p:nvSpPr>
        <p:spPr bwMode="auto">
          <a:xfrm>
            <a:off x="31750" y="1809750"/>
            <a:ext cx="427038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G</a:t>
            </a:r>
          </a:p>
        </p:txBody>
      </p:sp>
      <p:sp>
        <p:nvSpPr>
          <p:cNvPr id="75" name="Text Box 5"/>
          <p:cNvSpPr txBox="1">
            <a:spLocks noChangeArrowheads="1"/>
          </p:cNvSpPr>
          <p:nvPr/>
        </p:nvSpPr>
        <p:spPr bwMode="auto">
          <a:xfrm>
            <a:off x="-52388" y="2767013"/>
            <a:ext cx="9150351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Muggers </a:t>
            </a:r>
            <a:r>
              <a:rPr 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and robbers no place seems to be safe                  but You’ve been my protection</a:t>
            </a:r>
          </a:p>
        </p:txBody>
      </p:sp>
      <p:sp>
        <p:nvSpPr>
          <p:cNvPr id="76" name="Text Box 7"/>
          <p:cNvSpPr txBox="1">
            <a:spLocks noChangeArrowheads="1"/>
          </p:cNvSpPr>
          <p:nvPr/>
        </p:nvSpPr>
        <p:spPr bwMode="auto">
          <a:xfrm>
            <a:off x="1328738" y="1835150"/>
            <a:ext cx="657225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Em7</a:t>
            </a:r>
          </a:p>
        </p:txBody>
      </p:sp>
      <p:sp>
        <p:nvSpPr>
          <p:cNvPr id="77" name="Text Box 8"/>
          <p:cNvSpPr txBox="1">
            <a:spLocks noChangeArrowheads="1"/>
          </p:cNvSpPr>
          <p:nvPr/>
        </p:nvSpPr>
        <p:spPr bwMode="auto">
          <a:xfrm>
            <a:off x="3195638" y="1839913"/>
            <a:ext cx="58420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C/D</a:t>
            </a:r>
          </a:p>
        </p:txBody>
      </p:sp>
      <p:sp>
        <p:nvSpPr>
          <p:cNvPr id="78" name="Text Box 5"/>
          <p:cNvSpPr txBox="1">
            <a:spLocks noChangeArrowheads="1"/>
          </p:cNvSpPr>
          <p:nvPr/>
        </p:nvSpPr>
        <p:spPr bwMode="auto">
          <a:xfrm>
            <a:off x="-30163" y="3362325"/>
            <a:ext cx="9150351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every step of the</a:t>
            </a:r>
            <a:r>
              <a:rPr lang="en-US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way,  I </a:t>
            </a:r>
            <a:r>
              <a:rPr lang="en-US" sz="16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wanna</a:t>
            </a:r>
            <a:r>
              <a:rPr 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say        Thank  You Lord       For         all   You’ve  done      for   me</a:t>
            </a:r>
          </a:p>
        </p:txBody>
      </p:sp>
      <p:sp>
        <p:nvSpPr>
          <p:cNvPr id="79" name="Text Box 7"/>
          <p:cNvSpPr txBox="1">
            <a:spLocks noChangeArrowheads="1"/>
          </p:cNvSpPr>
          <p:nvPr/>
        </p:nvSpPr>
        <p:spPr bwMode="auto">
          <a:xfrm>
            <a:off x="2454275" y="1849438"/>
            <a:ext cx="657225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Am7</a:t>
            </a:r>
          </a:p>
        </p:txBody>
      </p:sp>
      <p:sp>
        <p:nvSpPr>
          <p:cNvPr id="80" name="Text Box 3"/>
          <p:cNvSpPr txBox="1">
            <a:spLocks noChangeArrowheads="1"/>
          </p:cNvSpPr>
          <p:nvPr/>
        </p:nvSpPr>
        <p:spPr bwMode="auto">
          <a:xfrm>
            <a:off x="4840288" y="1839913"/>
            <a:ext cx="427037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G</a:t>
            </a:r>
          </a:p>
        </p:txBody>
      </p:sp>
      <p:sp>
        <p:nvSpPr>
          <p:cNvPr id="81" name="Text Box 7"/>
          <p:cNvSpPr txBox="1">
            <a:spLocks noChangeArrowheads="1"/>
          </p:cNvSpPr>
          <p:nvPr/>
        </p:nvSpPr>
        <p:spPr bwMode="auto">
          <a:xfrm>
            <a:off x="5778500" y="1839913"/>
            <a:ext cx="657225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Em7</a:t>
            </a:r>
          </a:p>
        </p:txBody>
      </p:sp>
      <p:sp>
        <p:nvSpPr>
          <p:cNvPr id="82" name="Text Box 8"/>
          <p:cNvSpPr txBox="1">
            <a:spLocks noChangeArrowheads="1"/>
          </p:cNvSpPr>
          <p:nvPr/>
        </p:nvSpPr>
        <p:spPr bwMode="auto">
          <a:xfrm>
            <a:off x="7966075" y="1844675"/>
            <a:ext cx="58420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F/G</a:t>
            </a:r>
          </a:p>
        </p:txBody>
      </p:sp>
      <p:sp>
        <p:nvSpPr>
          <p:cNvPr id="83" name="Text Box 7"/>
          <p:cNvSpPr txBox="1">
            <a:spLocks noChangeArrowheads="1"/>
          </p:cNvSpPr>
          <p:nvPr/>
        </p:nvSpPr>
        <p:spPr bwMode="auto">
          <a:xfrm>
            <a:off x="6708775" y="1835150"/>
            <a:ext cx="657225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Dm7</a:t>
            </a:r>
          </a:p>
        </p:txBody>
      </p:sp>
      <p:sp>
        <p:nvSpPr>
          <p:cNvPr id="84" name="Text Box 8"/>
          <p:cNvSpPr txBox="1">
            <a:spLocks noChangeArrowheads="1"/>
          </p:cNvSpPr>
          <p:nvPr/>
        </p:nvSpPr>
        <p:spPr bwMode="auto">
          <a:xfrm>
            <a:off x="8550275" y="1844675"/>
            <a:ext cx="58420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G/B</a:t>
            </a:r>
          </a:p>
        </p:txBody>
      </p:sp>
      <p:sp>
        <p:nvSpPr>
          <p:cNvPr id="85" name="Text Box 3"/>
          <p:cNvSpPr txBox="1">
            <a:spLocks noChangeArrowheads="1"/>
          </p:cNvSpPr>
          <p:nvPr/>
        </p:nvSpPr>
        <p:spPr bwMode="auto">
          <a:xfrm>
            <a:off x="-34925" y="2449513"/>
            <a:ext cx="427038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C</a:t>
            </a:r>
          </a:p>
        </p:txBody>
      </p:sp>
      <p:sp>
        <p:nvSpPr>
          <p:cNvPr id="86" name="Text Box 8"/>
          <p:cNvSpPr txBox="1">
            <a:spLocks noChangeArrowheads="1"/>
          </p:cNvSpPr>
          <p:nvPr/>
        </p:nvSpPr>
        <p:spPr bwMode="auto">
          <a:xfrm>
            <a:off x="1755775" y="2449513"/>
            <a:ext cx="681038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C/G</a:t>
            </a:r>
          </a:p>
        </p:txBody>
      </p:sp>
      <p:sp>
        <p:nvSpPr>
          <p:cNvPr id="87" name="Text Box 7"/>
          <p:cNvSpPr txBox="1">
            <a:spLocks noChangeArrowheads="1"/>
          </p:cNvSpPr>
          <p:nvPr/>
        </p:nvSpPr>
        <p:spPr bwMode="auto">
          <a:xfrm>
            <a:off x="1098550" y="2449513"/>
            <a:ext cx="657225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Am7</a:t>
            </a:r>
          </a:p>
        </p:txBody>
      </p:sp>
      <p:sp>
        <p:nvSpPr>
          <p:cNvPr id="88" name="Text Box 3"/>
          <p:cNvSpPr txBox="1">
            <a:spLocks noChangeArrowheads="1"/>
          </p:cNvSpPr>
          <p:nvPr/>
        </p:nvSpPr>
        <p:spPr bwMode="auto">
          <a:xfrm>
            <a:off x="2635250" y="2468563"/>
            <a:ext cx="769938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F#dim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</a:endParaRPr>
          </a:p>
        </p:txBody>
      </p:sp>
      <p:sp>
        <p:nvSpPr>
          <p:cNvPr id="89" name="Text Box 7"/>
          <p:cNvSpPr txBox="1">
            <a:spLocks noChangeArrowheads="1"/>
          </p:cNvSpPr>
          <p:nvPr/>
        </p:nvSpPr>
        <p:spPr bwMode="auto">
          <a:xfrm>
            <a:off x="3803650" y="2459038"/>
            <a:ext cx="46355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B7</a:t>
            </a:r>
          </a:p>
        </p:txBody>
      </p:sp>
      <p:sp>
        <p:nvSpPr>
          <p:cNvPr id="90" name="Text Box 7"/>
          <p:cNvSpPr txBox="1">
            <a:spLocks noChangeArrowheads="1"/>
          </p:cNvSpPr>
          <p:nvPr/>
        </p:nvSpPr>
        <p:spPr bwMode="auto">
          <a:xfrm>
            <a:off x="4341813" y="2459038"/>
            <a:ext cx="839787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B7/D#</a:t>
            </a:r>
          </a:p>
        </p:txBody>
      </p:sp>
      <p:sp>
        <p:nvSpPr>
          <p:cNvPr id="91" name="Text Box 7"/>
          <p:cNvSpPr txBox="1">
            <a:spLocks noChangeArrowheads="1"/>
          </p:cNvSpPr>
          <p:nvPr/>
        </p:nvSpPr>
        <p:spPr bwMode="auto">
          <a:xfrm>
            <a:off x="5710238" y="2468563"/>
            <a:ext cx="560387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Em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</a:endParaRPr>
          </a:p>
        </p:txBody>
      </p:sp>
      <p:sp>
        <p:nvSpPr>
          <p:cNvPr id="92" name="Text Box 7"/>
          <p:cNvSpPr txBox="1">
            <a:spLocks noChangeArrowheads="1"/>
          </p:cNvSpPr>
          <p:nvPr/>
        </p:nvSpPr>
        <p:spPr bwMode="auto">
          <a:xfrm>
            <a:off x="560388" y="3087688"/>
            <a:ext cx="47625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A9</a:t>
            </a:r>
          </a:p>
        </p:txBody>
      </p:sp>
      <p:sp>
        <p:nvSpPr>
          <p:cNvPr id="93" name="Text Box 7"/>
          <p:cNvSpPr txBox="1">
            <a:spLocks noChangeArrowheads="1"/>
          </p:cNvSpPr>
          <p:nvPr/>
        </p:nvSpPr>
        <p:spPr bwMode="auto">
          <a:xfrm>
            <a:off x="1395413" y="3105150"/>
            <a:ext cx="523875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Am</a:t>
            </a:r>
          </a:p>
        </p:txBody>
      </p:sp>
      <p:sp>
        <p:nvSpPr>
          <p:cNvPr id="94" name="Text Box 3"/>
          <p:cNvSpPr txBox="1">
            <a:spLocks noChangeArrowheads="1"/>
          </p:cNvSpPr>
          <p:nvPr/>
        </p:nvSpPr>
        <p:spPr bwMode="auto">
          <a:xfrm>
            <a:off x="2192338" y="3073400"/>
            <a:ext cx="339725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C</a:t>
            </a:r>
          </a:p>
        </p:txBody>
      </p:sp>
      <p:sp>
        <p:nvSpPr>
          <p:cNvPr id="95" name="Text Box 8"/>
          <p:cNvSpPr txBox="1">
            <a:spLocks noChangeArrowheads="1"/>
          </p:cNvSpPr>
          <p:nvPr/>
        </p:nvSpPr>
        <p:spPr bwMode="auto">
          <a:xfrm>
            <a:off x="2584450" y="3076575"/>
            <a:ext cx="611188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G/D</a:t>
            </a:r>
          </a:p>
        </p:txBody>
      </p:sp>
      <p:sp>
        <p:nvSpPr>
          <p:cNvPr id="96" name="Text Box 3"/>
          <p:cNvSpPr txBox="1">
            <a:spLocks noChangeArrowheads="1"/>
          </p:cNvSpPr>
          <p:nvPr/>
        </p:nvSpPr>
        <p:spPr bwMode="auto">
          <a:xfrm>
            <a:off x="3233738" y="3082925"/>
            <a:ext cx="914400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D#dim7</a:t>
            </a:r>
          </a:p>
        </p:txBody>
      </p:sp>
      <p:sp>
        <p:nvSpPr>
          <p:cNvPr id="97" name="Text Box 7"/>
          <p:cNvSpPr txBox="1">
            <a:spLocks noChangeArrowheads="1"/>
          </p:cNvSpPr>
          <p:nvPr/>
        </p:nvSpPr>
        <p:spPr bwMode="auto">
          <a:xfrm>
            <a:off x="4179888" y="3076575"/>
            <a:ext cx="657225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Em7</a:t>
            </a:r>
          </a:p>
        </p:txBody>
      </p:sp>
      <p:sp>
        <p:nvSpPr>
          <p:cNvPr id="98" name="Text Box 3"/>
          <p:cNvSpPr txBox="1">
            <a:spLocks noChangeArrowheads="1"/>
          </p:cNvSpPr>
          <p:nvPr/>
        </p:nvSpPr>
        <p:spPr bwMode="auto">
          <a:xfrm>
            <a:off x="4867275" y="3078163"/>
            <a:ext cx="852488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Em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/F#</a:t>
            </a:r>
          </a:p>
        </p:txBody>
      </p:sp>
      <p:sp>
        <p:nvSpPr>
          <p:cNvPr id="99" name="Text Box 7"/>
          <p:cNvSpPr txBox="1">
            <a:spLocks noChangeArrowheads="1"/>
          </p:cNvSpPr>
          <p:nvPr/>
        </p:nvSpPr>
        <p:spPr bwMode="auto">
          <a:xfrm>
            <a:off x="5740400" y="3073400"/>
            <a:ext cx="530225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Am</a:t>
            </a:r>
          </a:p>
        </p:txBody>
      </p:sp>
      <p:sp>
        <p:nvSpPr>
          <p:cNvPr id="100" name="Text Box 8"/>
          <p:cNvSpPr txBox="1">
            <a:spLocks noChangeArrowheads="1"/>
          </p:cNvSpPr>
          <p:nvPr/>
        </p:nvSpPr>
        <p:spPr bwMode="auto">
          <a:xfrm>
            <a:off x="6191250" y="3082925"/>
            <a:ext cx="584200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G/B</a:t>
            </a:r>
          </a:p>
        </p:txBody>
      </p:sp>
      <p:sp>
        <p:nvSpPr>
          <p:cNvPr id="101" name="Text Box 3"/>
          <p:cNvSpPr txBox="1">
            <a:spLocks noChangeArrowheads="1"/>
          </p:cNvSpPr>
          <p:nvPr/>
        </p:nvSpPr>
        <p:spPr bwMode="auto">
          <a:xfrm>
            <a:off x="6700838" y="3076575"/>
            <a:ext cx="754062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Am/D</a:t>
            </a:r>
          </a:p>
        </p:txBody>
      </p:sp>
      <p:sp>
        <p:nvSpPr>
          <p:cNvPr id="102" name="Text Box 8"/>
          <p:cNvSpPr txBox="1">
            <a:spLocks noChangeArrowheads="1"/>
          </p:cNvSpPr>
          <p:nvPr/>
        </p:nvSpPr>
        <p:spPr bwMode="auto">
          <a:xfrm>
            <a:off x="7366000" y="3087688"/>
            <a:ext cx="58420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C/D</a:t>
            </a:r>
          </a:p>
        </p:txBody>
      </p:sp>
      <p:sp>
        <p:nvSpPr>
          <p:cNvPr id="103" name="Text Box 3"/>
          <p:cNvSpPr txBox="1">
            <a:spLocks noChangeArrowheads="1"/>
          </p:cNvSpPr>
          <p:nvPr/>
        </p:nvSpPr>
        <p:spPr bwMode="auto">
          <a:xfrm>
            <a:off x="7927975" y="3089275"/>
            <a:ext cx="427038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G</a:t>
            </a:r>
          </a:p>
        </p:txBody>
      </p:sp>
      <p:sp>
        <p:nvSpPr>
          <p:cNvPr id="105" name="Text Box 2"/>
          <p:cNvSpPr txBox="1">
            <a:spLocks noChangeArrowheads="1"/>
          </p:cNvSpPr>
          <p:nvPr/>
        </p:nvSpPr>
        <p:spPr bwMode="auto">
          <a:xfrm>
            <a:off x="-14288" y="3990975"/>
            <a:ext cx="9109076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       It could‘ve been me     -</a:t>
            </a:r>
            <a:r>
              <a:rPr lang="en-US" sz="1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Than  </a:t>
            </a:r>
            <a:r>
              <a:rPr 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Outdoors                     with no food       </a:t>
            </a:r>
            <a:r>
              <a:rPr lang="en-US" sz="1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……     and no clothes 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20" name="Text Box 3"/>
          <p:cNvSpPr txBox="1">
            <a:spLocks noChangeArrowheads="1"/>
          </p:cNvSpPr>
          <p:nvPr/>
        </p:nvSpPr>
        <p:spPr bwMode="auto">
          <a:xfrm>
            <a:off x="3649663" y="3652838"/>
            <a:ext cx="48260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G9</a:t>
            </a:r>
          </a:p>
        </p:txBody>
      </p:sp>
      <p:sp>
        <p:nvSpPr>
          <p:cNvPr id="136" name="Text Box 8"/>
          <p:cNvSpPr txBox="1">
            <a:spLocks noChangeArrowheads="1"/>
          </p:cNvSpPr>
          <p:nvPr/>
        </p:nvSpPr>
        <p:spPr bwMode="auto">
          <a:xfrm>
            <a:off x="5949950" y="3671888"/>
            <a:ext cx="887413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Cmaj7</a:t>
            </a:r>
          </a:p>
        </p:txBody>
      </p:sp>
      <p:sp>
        <p:nvSpPr>
          <p:cNvPr id="137" name="Text Box 8"/>
          <p:cNvSpPr txBox="1">
            <a:spLocks noChangeArrowheads="1"/>
          </p:cNvSpPr>
          <p:nvPr/>
        </p:nvSpPr>
        <p:spPr bwMode="auto">
          <a:xfrm>
            <a:off x="8499475" y="3024188"/>
            <a:ext cx="728663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G/D</a:t>
            </a:r>
          </a:p>
        </p:txBody>
      </p:sp>
      <p:sp>
        <p:nvSpPr>
          <p:cNvPr id="175" name="Text Box 2"/>
          <p:cNvSpPr txBox="1">
            <a:spLocks noChangeArrowheads="1"/>
          </p:cNvSpPr>
          <p:nvPr/>
        </p:nvSpPr>
        <p:spPr bwMode="auto">
          <a:xfrm>
            <a:off x="-6350" y="6489700"/>
            <a:ext cx="91789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I </a:t>
            </a:r>
            <a:r>
              <a:rPr lang="en-US" sz="16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wanna</a:t>
            </a:r>
            <a:r>
              <a:rPr 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thank You for Your love               Thank You for Your power      Thank You for protection every hour</a:t>
            </a:r>
          </a:p>
        </p:txBody>
      </p:sp>
      <p:sp>
        <p:nvSpPr>
          <p:cNvPr id="176" name="Text Box 8"/>
          <p:cNvSpPr txBox="1">
            <a:spLocks noChangeArrowheads="1"/>
          </p:cNvSpPr>
          <p:nvPr/>
        </p:nvSpPr>
        <p:spPr bwMode="auto">
          <a:xfrm>
            <a:off x="5016500" y="6181725"/>
            <a:ext cx="623888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C/E</a:t>
            </a:r>
          </a:p>
        </p:txBody>
      </p:sp>
      <p:sp>
        <p:nvSpPr>
          <p:cNvPr id="177" name="Text Box 3"/>
          <p:cNvSpPr txBox="1">
            <a:spLocks noChangeArrowheads="1"/>
          </p:cNvSpPr>
          <p:nvPr/>
        </p:nvSpPr>
        <p:spPr bwMode="auto">
          <a:xfrm>
            <a:off x="2259013" y="6178550"/>
            <a:ext cx="668337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G7/F</a:t>
            </a:r>
          </a:p>
        </p:txBody>
      </p:sp>
      <p:sp>
        <p:nvSpPr>
          <p:cNvPr id="178" name="Text Box 8"/>
          <p:cNvSpPr txBox="1">
            <a:spLocks noChangeArrowheads="1"/>
          </p:cNvSpPr>
          <p:nvPr/>
        </p:nvSpPr>
        <p:spPr bwMode="auto">
          <a:xfrm>
            <a:off x="7097713" y="6178550"/>
            <a:ext cx="887412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Cm/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Eb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</a:endParaRPr>
          </a:p>
        </p:txBody>
      </p:sp>
      <p:sp>
        <p:nvSpPr>
          <p:cNvPr id="179" name="Text Box 8"/>
          <p:cNvSpPr txBox="1">
            <a:spLocks noChangeArrowheads="1"/>
          </p:cNvSpPr>
          <p:nvPr/>
        </p:nvSpPr>
        <p:spPr bwMode="auto">
          <a:xfrm>
            <a:off x="8335963" y="6181725"/>
            <a:ext cx="728662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G/D</a:t>
            </a:r>
          </a:p>
        </p:txBody>
      </p:sp>
      <p:sp>
        <p:nvSpPr>
          <p:cNvPr id="184" name="Text Box 8"/>
          <p:cNvSpPr txBox="1">
            <a:spLocks noChangeArrowheads="1"/>
          </p:cNvSpPr>
          <p:nvPr/>
        </p:nvSpPr>
        <p:spPr bwMode="auto">
          <a:xfrm>
            <a:off x="2232025" y="4083050"/>
            <a:ext cx="720725" cy="2778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Thank U </a:t>
            </a:r>
          </a:p>
        </p:txBody>
      </p:sp>
      <p:sp>
        <p:nvSpPr>
          <p:cNvPr id="187" name="Text Box 3"/>
          <p:cNvSpPr txBox="1">
            <a:spLocks noChangeArrowheads="1"/>
          </p:cNvSpPr>
          <p:nvPr/>
        </p:nvSpPr>
        <p:spPr bwMode="auto">
          <a:xfrm>
            <a:off x="1684338" y="3670300"/>
            <a:ext cx="639762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Dm7</a:t>
            </a:r>
          </a:p>
        </p:txBody>
      </p:sp>
      <p:sp>
        <p:nvSpPr>
          <p:cNvPr id="188" name="Text Box 3"/>
          <p:cNvSpPr txBox="1">
            <a:spLocks noChangeArrowheads="1"/>
          </p:cNvSpPr>
          <p:nvPr/>
        </p:nvSpPr>
        <p:spPr bwMode="auto">
          <a:xfrm>
            <a:off x="5032375" y="3662363"/>
            <a:ext cx="69215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G9/B</a:t>
            </a:r>
          </a:p>
        </p:txBody>
      </p:sp>
      <p:sp>
        <p:nvSpPr>
          <p:cNvPr id="189" name="Text Box 2"/>
          <p:cNvSpPr txBox="1">
            <a:spLocks noChangeArrowheads="1"/>
          </p:cNvSpPr>
          <p:nvPr/>
        </p:nvSpPr>
        <p:spPr bwMode="auto">
          <a:xfrm>
            <a:off x="-46038" y="4694238"/>
            <a:ext cx="91090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Or just  alone                 without a friend                 Or just another number                 with a tragic end 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90" name="Text Box 3"/>
          <p:cNvSpPr txBox="1">
            <a:spLocks noChangeArrowheads="1"/>
          </p:cNvSpPr>
          <p:nvPr/>
        </p:nvSpPr>
        <p:spPr bwMode="auto">
          <a:xfrm>
            <a:off x="760413" y="5033963"/>
            <a:ext cx="671512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Em7</a:t>
            </a:r>
          </a:p>
        </p:txBody>
      </p:sp>
      <p:sp>
        <p:nvSpPr>
          <p:cNvPr id="197" name="Text Box 3"/>
          <p:cNvSpPr txBox="1">
            <a:spLocks noChangeArrowheads="1"/>
          </p:cNvSpPr>
          <p:nvPr/>
        </p:nvSpPr>
        <p:spPr bwMode="auto">
          <a:xfrm>
            <a:off x="-30163" y="4325938"/>
            <a:ext cx="944563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Cmaj7/B</a:t>
            </a:r>
          </a:p>
        </p:txBody>
      </p:sp>
      <p:sp>
        <p:nvSpPr>
          <p:cNvPr id="198" name="Text Box 3"/>
          <p:cNvSpPr txBox="1">
            <a:spLocks noChangeArrowheads="1"/>
          </p:cNvSpPr>
          <p:nvPr/>
        </p:nvSpPr>
        <p:spPr bwMode="auto">
          <a:xfrm>
            <a:off x="5368925" y="4400550"/>
            <a:ext cx="693738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Am/D</a:t>
            </a:r>
          </a:p>
        </p:txBody>
      </p:sp>
      <p:sp>
        <p:nvSpPr>
          <p:cNvPr id="199" name="Text Box 2"/>
          <p:cNvSpPr txBox="1">
            <a:spLocks noChangeArrowheads="1"/>
          </p:cNvSpPr>
          <p:nvPr/>
        </p:nvSpPr>
        <p:spPr bwMode="auto">
          <a:xfrm>
            <a:off x="-36513" y="5321300"/>
            <a:ext cx="910907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But, you didn’t see fit to let none of these things be, ‘Cause everyday </a:t>
            </a:r>
            <a:r>
              <a:rPr lang="en-US" sz="1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by Your Power You </a:t>
            </a:r>
            <a:r>
              <a:rPr 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keep on Keeping me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200" name="Text Box 3"/>
          <p:cNvSpPr txBox="1">
            <a:spLocks noChangeArrowheads="1"/>
          </p:cNvSpPr>
          <p:nvPr/>
        </p:nvSpPr>
        <p:spPr bwMode="auto">
          <a:xfrm>
            <a:off x="1509713" y="5041900"/>
            <a:ext cx="608012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Dm7</a:t>
            </a:r>
          </a:p>
        </p:txBody>
      </p:sp>
      <p:sp>
        <p:nvSpPr>
          <p:cNvPr id="201" name="Text Box 3"/>
          <p:cNvSpPr txBox="1">
            <a:spLocks noChangeArrowheads="1"/>
          </p:cNvSpPr>
          <p:nvPr/>
        </p:nvSpPr>
        <p:spPr bwMode="auto">
          <a:xfrm>
            <a:off x="3852863" y="5054600"/>
            <a:ext cx="484187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G9</a:t>
            </a:r>
          </a:p>
        </p:txBody>
      </p:sp>
      <p:sp>
        <p:nvSpPr>
          <p:cNvPr id="202" name="Text Box 3"/>
          <p:cNvSpPr txBox="1">
            <a:spLocks noChangeArrowheads="1"/>
          </p:cNvSpPr>
          <p:nvPr/>
        </p:nvSpPr>
        <p:spPr bwMode="auto">
          <a:xfrm>
            <a:off x="5102225" y="4983163"/>
            <a:ext cx="693738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G9/B</a:t>
            </a:r>
          </a:p>
        </p:txBody>
      </p:sp>
      <p:sp>
        <p:nvSpPr>
          <p:cNvPr id="203" name="Text Box 8"/>
          <p:cNvSpPr txBox="1">
            <a:spLocks noChangeArrowheads="1"/>
          </p:cNvSpPr>
          <p:nvPr/>
        </p:nvSpPr>
        <p:spPr bwMode="auto">
          <a:xfrm>
            <a:off x="6245225" y="5041900"/>
            <a:ext cx="887413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Cmaj7</a:t>
            </a:r>
          </a:p>
        </p:txBody>
      </p:sp>
      <p:sp>
        <p:nvSpPr>
          <p:cNvPr id="204" name="Text Box 3"/>
          <p:cNvSpPr txBox="1">
            <a:spLocks noChangeArrowheads="1"/>
          </p:cNvSpPr>
          <p:nvPr/>
        </p:nvSpPr>
        <p:spPr bwMode="auto">
          <a:xfrm>
            <a:off x="8380413" y="5054600"/>
            <a:ext cx="484187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F7</a:t>
            </a:r>
          </a:p>
        </p:txBody>
      </p:sp>
      <p:sp>
        <p:nvSpPr>
          <p:cNvPr id="205" name="Text Box 5"/>
          <p:cNvSpPr txBox="1">
            <a:spLocks noChangeArrowheads="1"/>
          </p:cNvSpPr>
          <p:nvPr/>
        </p:nvSpPr>
        <p:spPr bwMode="auto">
          <a:xfrm>
            <a:off x="3175" y="5903913"/>
            <a:ext cx="915035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 I </a:t>
            </a:r>
            <a:r>
              <a:rPr lang="en-US" sz="16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wanna</a:t>
            </a:r>
            <a:r>
              <a:rPr 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say….        Thank   You     Lord    for       all      You’ve    done     for       me</a:t>
            </a:r>
          </a:p>
        </p:txBody>
      </p:sp>
      <p:sp>
        <p:nvSpPr>
          <p:cNvPr id="206" name="Text Box 8"/>
          <p:cNvSpPr txBox="1">
            <a:spLocks noChangeArrowheads="1"/>
          </p:cNvSpPr>
          <p:nvPr/>
        </p:nvSpPr>
        <p:spPr bwMode="auto">
          <a:xfrm>
            <a:off x="1755775" y="5649913"/>
            <a:ext cx="611188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G/D</a:t>
            </a:r>
          </a:p>
        </p:txBody>
      </p:sp>
      <p:sp>
        <p:nvSpPr>
          <p:cNvPr id="210" name="Text Box 7"/>
          <p:cNvSpPr txBox="1">
            <a:spLocks noChangeArrowheads="1"/>
          </p:cNvSpPr>
          <p:nvPr/>
        </p:nvSpPr>
        <p:spPr bwMode="auto">
          <a:xfrm>
            <a:off x="4186238" y="5640388"/>
            <a:ext cx="574675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Am</a:t>
            </a:r>
          </a:p>
        </p:txBody>
      </p:sp>
      <p:sp>
        <p:nvSpPr>
          <p:cNvPr id="211" name="Text Box 8"/>
          <p:cNvSpPr txBox="1">
            <a:spLocks noChangeArrowheads="1"/>
          </p:cNvSpPr>
          <p:nvPr/>
        </p:nvSpPr>
        <p:spPr bwMode="auto">
          <a:xfrm>
            <a:off x="4830763" y="5640388"/>
            <a:ext cx="584200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G/B</a:t>
            </a:r>
          </a:p>
        </p:txBody>
      </p:sp>
      <p:sp>
        <p:nvSpPr>
          <p:cNvPr id="212" name="Text Box 3"/>
          <p:cNvSpPr txBox="1">
            <a:spLocks noChangeArrowheads="1"/>
          </p:cNvSpPr>
          <p:nvPr/>
        </p:nvSpPr>
        <p:spPr bwMode="auto">
          <a:xfrm>
            <a:off x="5478463" y="5649913"/>
            <a:ext cx="696912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Am/D</a:t>
            </a:r>
          </a:p>
        </p:txBody>
      </p:sp>
      <p:sp>
        <p:nvSpPr>
          <p:cNvPr id="213" name="Text Box 8"/>
          <p:cNvSpPr txBox="1">
            <a:spLocks noChangeArrowheads="1"/>
          </p:cNvSpPr>
          <p:nvPr/>
        </p:nvSpPr>
        <p:spPr bwMode="auto">
          <a:xfrm>
            <a:off x="6175375" y="5649913"/>
            <a:ext cx="58420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C/D</a:t>
            </a:r>
          </a:p>
        </p:txBody>
      </p:sp>
      <p:sp>
        <p:nvSpPr>
          <p:cNvPr id="214" name="Text Box 3"/>
          <p:cNvSpPr txBox="1">
            <a:spLocks noChangeArrowheads="1"/>
          </p:cNvSpPr>
          <p:nvPr/>
        </p:nvSpPr>
        <p:spPr bwMode="auto">
          <a:xfrm>
            <a:off x="6824663" y="5640388"/>
            <a:ext cx="427037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G</a:t>
            </a:r>
          </a:p>
        </p:txBody>
      </p:sp>
      <p:sp>
        <p:nvSpPr>
          <p:cNvPr id="217" name="Text Box 8"/>
          <p:cNvSpPr txBox="1">
            <a:spLocks noChangeArrowheads="1"/>
          </p:cNvSpPr>
          <p:nvPr/>
        </p:nvSpPr>
        <p:spPr bwMode="auto">
          <a:xfrm>
            <a:off x="4144963" y="4078288"/>
            <a:ext cx="722312" cy="277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Thank U </a:t>
            </a:r>
          </a:p>
        </p:txBody>
      </p:sp>
      <p:sp>
        <p:nvSpPr>
          <p:cNvPr id="218" name="Text Box 8"/>
          <p:cNvSpPr txBox="1">
            <a:spLocks noChangeArrowheads="1"/>
          </p:cNvSpPr>
          <p:nvPr/>
        </p:nvSpPr>
        <p:spPr bwMode="auto">
          <a:xfrm>
            <a:off x="6116638" y="4078288"/>
            <a:ext cx="720725" cy="277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Thank U </a:t>
            </a:r>
          </a:p>
        </p:txBody>
      </p:sp>
      <p:sp>
        <p:nvSpPr>
          <p:cNvPr id="219" name="Text Box 8"/>
          <p:cNvSpPr txBox="1">
            <a:spLocks noChangeArrowheads="1"/>
          </p:cNvSpPr>
          <p:nvPr/>
        </p:nvSpPr>
        <p:spPr bwMode="auto">
          <a:xfrm>
            <a:off x="8145463" y="4071938"/>
            <a:ext cx="720725" cy="277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Thank U </a:t>
            </a:r>
          </a:p>
        </p:txBody>
      </p:sp>
      <p:sp>
        <p:nvSpPr>
          <p:cNvPr id="220" name="Text Box 8"/>
          <p:cNvSpPr txBox="1">
            <a:spLocks noChangeArrowheads="1"/>
          </p:cNvSpPr>
          <p:nvPr/>
        </p:nvSpPr>
        <p:spPr bwMode="auto">
          <a:xfrm>
            <a:off x="1155700" y="4694238"/>
            <a:ext cx="720725" cy="2762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Thank U </a:t>
            </a:r>
          </a:p>
        </p:txBody>
      </p:sp>
      <p:sp>
        <p:nvSpPr>
          <p:cNvPr id="221" name="Text Box 8"/>
          <p:cNvSpPr txBox="1">
            <a:spLocks noChangeArrowheads="1"/>
          </p:cNvSpPr>
          <p:nvPr/>
        </p:nvSpPr>
        <p:spPr bwMode="auto">
          <a:xfrm>
            <a:off x="3373438" y="4743450"/>
            <a:ext cx="722312" cy="2778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Thank U </a:t>
            </a:r>
          </a:p>
        </p:txBody>
      </p:sp>
      <p:sp>
        <p:nvSpPr>
          <p:cNvPr id="222" name="Text Box 8"/>
          <p:cNvSpPr txBox="1">
            <a:spLocks noChangeArrowheads="1"/>
          </p:cNvSpPr>
          <p:nvPr/>
        </p:nvSpPr>
        <p:spPr bwMode="auto">
          <a:xfrm>
            <a:off x="6159500" y="4740275"/>
            <a:ext cx="722313" cy="2778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Thank U </a:t>
            </a:r>
          </a:p>
        </p:txBody>
      </p:sp>
      <p:sp>
        <p:nvSpPr>
          <p:cNvPr id="223" name="Text Box 8"/>
          <p:cNvSpPr txBox="1">
            <a:spLocks noChangeArrowheads="1"/>
          </p:cNvSpPr>
          <p:nvPr/>
        </p:nvSpPr>
        <p:spPr bwMode="auto">
          <a:xfrm>
            <a:off x="8334375" y="4732338"/>
            <a:ext cx="720725" cy="2762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Thank U </a:t>
            </a:r>
          </a:p>
        </p:txBody>
      </p:sp>
      <p:sp>
        <p:nvSpPr>
          <p:cNvPr id="224" name="Text Box 3"/>
          <p:cNvSpPr txBox="1">
            <a:spLocks noChangeArrowheads="1"/>
          </p:cNvSpPr>
          <p:nvPr/>
        </p:nvSpPr>
        <p:spPr bwMode="auto">
          <a:xfrm>
            <a:off x="760413" y="3662363"/>
            <a:ext cx="727075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G+/A</a:t>
            </a:r>
          </a:p>
        </p:txBody>
      </p:sp>
      <p:sp>
        <p:nvSpPr>
          <p:cNvPr id="229" name="Text Box 3"/>
          <p:cNvSpPr txBox="1">
            <a:spLocks noChangeArrowheads="1"/>
          </p:cNvSpPr>
          <p:nvPr/>
        </p:nvSpPr>
        <p:spPr bwMode="auto">
          <a:xfrm>
            <a:off x="-46038" y="3652838"/>
            <a:ext cx="769938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F   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Em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</a:endParaRPr>
          </a:p>
        </p:txBody>
      </p:sp>
      <p:sp>
        <p:nvSpPr>
          <p:cNvPr id="230" name="Text Box 3"/>
          <p:cNvSpPr txBox="1">
            <a:spLocks noChangeArrowheads="1"/>
          </p:cNvSpPr>
          <p:nvPr/>
        </p:nvSpPr>
        <p:spPr bwMode="auto">
          <a:xfrm>
            <a:off x="917575" y="4322763"/>
            <a:ext cx="301625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A</a:t>
            </a:r>
          </a:p>
        </p:txBody>
      </p:sp>
      <p:sp>
        <p:nvSpPr>
          <p:cNvPr id="232" name="Text Box 3"/>
          <p:cNvSpPr txBox="1">
            <a:spLocks noChangeArrowheads="1"/>
          </p:cNvSpPr>
          <p:nvPr/>
        </p:nvSpPr>
        <p:spPr bwMode="auto">
          <a:xfrm>
            <a:off x="338138" y="5661025"/>
            <a:ext cx="73025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F7/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Eb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</a:endParaRPr>
          </a:p>
        </p:txBody>
      </p:sp>
      <p:sp>
        <p:nvSpPr>
          <p:cNvPr id="233" name="Text Box 3"/>
          <p:cNvSpPr txBox="1">
            <a:spLocks noChangeArrowheads="1"/>
          </p:cNvSpPr>
          <p:nvPr/>
        </p:nvSpPr>
        <p:spPr bwMode="auto">
          <a:xfrm>
            <a:off x="2417763" y="5640388"/>
            <a:ext cx="730250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F7/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Eb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</a:endParaRPr>
          </a:p>
        </p:txBody>
      </p:sp>
      <p:sp>
        <p:nvSpPr>
          <p:cNvPr id="234" name="Text Box 3"/>
          <p:cNvSpPr txBox="1">
            <a:spLocks noChangeArrowheads="1"/>
          </p:cNvSpPr>
          <p:nvPr/>
        </p:nvSpPr>
        <p:spPr bwMode="auto">
          <a:xfrm>
            <a:off x="3109913" y="5640388"/>
            <a:ext cx="581025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Em7</a:t>
            </a:r>
          </a:p>
        </p:txBody>
      </p:sp>
    </p:spTree>
    <p:extLst>
      <p:ext uri="{BB962C8B-B14F-4D97-AF65-F5344CB8AC3E}">
        <p14:creationId xmlns:p14="http://schemas.microsoft.com/office/powerpoint/2010/main" val="59718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/>
          <p:cNvSpPr/>
          <p:nvPr/>
        </p:nvSpPr>
        <p:spPr bwMode="auto">
          <a:xfrm>
            <a:off x="-31750" y="3346450"/>
            <a:ext cx="9175750" cy="3440113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2051" name="Rectangle 54"/>
          <p:cNvSpPr>
            <a:spLocks noChangeArrowheads="1"/>
          </p:cNvSpPr>
          <p:nvPr/>
        </p:nvSpPr>
        <p:spPr bwMode="auto">
          <a:xfrm>
            <a:off x="-14288" y="-25400"/>
            <a:ext cx="9158288" cy="339725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23813" y="304800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the glory of the Lord rise among us,      Let the glory of the Lord Rise among us</a:t>
            </a:r>
          </a:p>
        </p:txBody>
      </p:sp>
      <p:sp>
        <p:nvSpPr>
          <p:cNvPr id="1672209" name="Rectangle 17"/>
          <p:cNvSpPr>
            <a:spLocks noChangeArrowheads="1"/>
          </p:cNvSpPr>
          <p:nvPr/>
        </p:nvSpPr>
        <p:spPr bwMode="auto">
          <a:xfrm>
            <a:off x="0" y="-2540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-9525" y="985838"/>
            <a:ext cx="9120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the praises of the Lord rise among us,   Let it rise</a:t>
            </a: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-9525" y="1663700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the song of the King rise among us,      Let the song of the King rise among us</a:t>
            </a: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-25400" y="2322513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the joy of the King rise among us,         Let it rise</a:t>
            </a: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-25400" y="3016250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Oh   -   oh   -   oh,    let it rise          Oh   -   oh   -   oh,    let it rise</a:t>
            </a: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914400" y="7048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4424363" y="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4424363" y="7048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350" y="133350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4430713" y="135890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857250" y="2017713"/>
            <a:ext cx="3429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21" name="Rectangle 17"/>
          <p:cNvSpPr>
            <a:spLocks noChangeArrowheads="1"/>
          </p:cNvSpPr>
          <p:nvPr/>
        </p:nvSpPr>
        <p:spPr bwMode="auto">
          <a:xfrm>
            <a:off x="4387850" y="20288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22" name="Rectangle 17"/>
          <p:cNvSpPr>
            <a:spLocks noChangeArrowheads="1"/>
          </p:cNvSpPr>
          <p:nvPr/>
        </p:nvSpPr>
        <p:spPr bwMode="auto">
          <a:xfrm>
            <a:off x="792163" y="273367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23" name="Rectangle 17"/>
          <p:cNvSpPr>
            <a:spLocks noChangeArrowheads="1"/>
          </p:cNvSpPr>
          <p:nvPr/>
        </p:nvSpPr>
        <p:spPr bwMode="auto">
          <a:xfrm>
            <a:off x="6350" y="2722563"/>
            <a:ext cx="3429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24" name="Rectangle 17"/>
          <p:cNvSpPr>
            <a:spLocks noChangeArrowheads="1"/>
          </p:cNvSpPr>
          <p:nvPr/>
        </p:nvSpPr>
        <p:spPr bwMode="auto">
          <a:xfrm>
            <a:off x="1593850" y="27241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25" name="Rectangle 17"/>
          <p:cNvSpPr>
            <a:spLocks noChangeArrowheads="1"/>
          </p:cNvSpPr>
          <p:nvPr/>
        </p:nvSpPr>
        <p:spPr bwMode="auto">
          <a:xfrm>
            <a:off x="2651125" y="273050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26" name="Rectangle 17"/>
          <p:cNvSpPr>
            <a:spLocks noChangeArrowheads="1"/>
          </p:cNvSpPr>
          <p:nvPr/>
        </p:nvSpPr>
        <p:spPr bwMode="auto">
          <a:xfrm>
            <a:off x="4387850" y="27146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27" name="Rectangle 17"/>
          <p:cNvSpPr>
            <a:spLocks noChangeArrowheads="1"/>
          </p:cNvSpPr>
          <p:nvPr/>
        </p:nvSpPr>
        <p:spPr bwMode="auto">
          <a:xfrm>
            <a:off x="3641725" y="27146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28" name="Rectangle 17"/>
          <p:cNvSpPr>
            <a:spLocks noChangeArrowheads="1"/>
          </p:cNvSpPr>
          <p:nvPr/>
        </p:nvSpPr>
        <p:spPr bwMode="auto">
          <a:xfrm>
            <a:off x="5092700" y="27146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29" name="Rectangle 17"/>
          <p:cNvSpPr>
            <a:spLocks noChangeArrowheads="1"/>
          </p:cNvSpPr>
          <p:nvPr/>
        </p:nvSpPr>
        <p:spPr bwMode="auto">
          <a:xfrm>
            <a:off x="6232525" y="27241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17463" y="3676650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the glory of the Lord rise among us,      Let the glory of the Lord Rise among us</a:t>
            </a:r>
          </a:p>
        </p:txBody>
      </p:sp>
      <p:sp>
        <p:nvSpPr>
          <p:cNvPr id="31" name="Rectangle 17"/>
          <p:cNvSpPr>
            <a:spLocks noChangeArrowheads="1"/>
          </p:cNvSpPr>
          <p:nvPr/>
        </p:nvSpPr>
        <p:spPr bwMode="auto">
          <a:xfrm>
            <a:off x="-6350" y="3346450"/>
            <a:ext cx="3429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-14288" y="4357688"/>
            <a:ext cx="9120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the praises of the Lord rise among us,   Let it rise</a:t>
            </a:r>
          </a:p>
        </p:txBody>
      </p: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-14288" y="5033963"/>
            <a:ext cx="9144001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the song of the King rise among us,      Let the song of the King rise among us</a:t>
            </a:r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-31750" y="5692775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the joy of the King rise among us,         Let it rise</a:t>
            </a: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-31750" y="6386513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Oh   -   oh   -   oh,    let it rise          Oh   -   oh   -   oh,    let it rise</a:t>
            </a:r>
          </a:p>
        </p:txBody>
      </p:sp>
      <p:sp>
        <p:nvSpPr>
          <p:cNvPr id="37" name="Rectangle 17"/>
          <p:cNvSpPr>
            <a:spLocks noChangeArrowheads="1"/>
          </p:cNvSpPr>
          <p:nvPr/>
        </p:nvSpPr>
        <p:spPr bwMode="auto">
          <a:xfrm>
            <a:off x="4418013" y="3371850"/>
            <a:ext cx="3429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38" name="Rectangle 17"/>
          <p:cNvSpPr>
            <a:spLocks noChangeArrowheads="1"/>
          </p:cNvSpPr>
          <p:nvPr/>
        </p:nvSpPr>
        <p:spPr bwMode="auto">
          <a:xfrm>
            <a:off x="4418013" y="4076700"/>
            <a:ext cx="3429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1588" y="47053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40" name="Rectangle 17"/>
          <p:cNvSpPr>
            <a:spLocks noChangeArrowheads="1"/>
          </p:cNvSpPr>
          <p:nvPr/>
        </p:nvSpPr>
        <p:spPr bwMode="auto">
          <a:xfrm>
            <a:off x="4424363" y="47307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42" name="Rectangle 17"/>
          <p:cNvSpPr>
            <a:spLocks noChangeArrowheads="1"/>
          </p:cNvSpPr>
          <p:nvPr/>
        </p:nvSpPr>
        <p:spPr bwMode="auto">
          <a:xfrm>
            <a:off x="4383088" y="540067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43" name="Rectangle 17"/>
          <p:cNvSpPr>
            <a:spLocks noChangeArrowheads="1"/>
          </p:cNvSpPr>
          <p:nvPr/>
        </p:nvSpPr>
        <p:spPr bwMode="auto">
          <a:xfrm>
            <a:off x="785813" y="61055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44" name="Rectangle 17"/>
          <p:cNvSpPr>
            <a:spLocks noChangeArrowheads="1"/>
          </p:cNvSpPr>
          <p:nvPr/>
        </p:nvSpPr>
        <p:spPr bwMode="auto">
          <a:xfrm>
            <a:off x="1588" y="60928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45" name="Rectangle 17"/>
          <p:cNvSpPr>
            <a:spLocks noChangeArrowheads="1"/>
          </p:cNvSpPr>
          <p:nvPr/>
        </p:nvSpPr>
        <p:spPr bwMode="auto">
          <a:xfrm>
            <a:off x="1481138" y="6086475"/>
            <a:ext cx="469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</a:t>
            </a:r>
            <a:endParaRPr lang="en-US" sz="16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46" name="Rectangle 17"/>
          <p:cNvSpPr>
            <a:spLocks noChangeArrowheads="1"/>
          </p:cNvSpPr>
          <p:nvPr/>
        </p:nvSpPr>
        <p:spPr bwMode="auto">
          <a:xfrm>
            <a:off x="2644775" y="61023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47" name="Rectangle 17"/>
          <p:cNvSpPr>
            <a:spLocks noChangeArrowheads="1"/>
          </p:cNvSpPr>
          <p:nvPr/>
        </p:nvSpPr>
        <p:spPr bwMode="auto">
          <a:xfrm>
            <a:off x="4383088" y="608647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48" name="Rectangle 17"/>
          <p:cNvSpPr>
            <a:spLocks noChangeArrowheads="1"/>
          </p:cNvSpPr>
          <p:nvPr/>
        </p:nvSpPr>
        <p:spPr bwMode="auto">
          <a:xfrm>
            <a:off x="3635375" y="608647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50" name="Rectangle 17"/>
          <p:cNvSpPr>
            <a:spLocks noChangeArrowheads="1"/>
          </p:cNvSpPr>
          <p:nvPr/>
        </p:nvSpPr>
        <p:spPr bwMode="auto">
          <a:xfrm>
            <a:off x="6226175" y="609600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51" name="Rectangle 17"/>
          <p:cNvSpPr>
            <a:spLocks noChangeArrowheads="1"/>
          </p:cNvSpPr>
          <p:nvPr/>
        </p:nvSpPr>
        <p:spPr bwMode="auto">
          <a:xfrm>
            <a:off x="811213" y="4084638"/>
            <a:ext cx="469900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</a:t>
            </a:r>
            <a:endParaRPr lang="en-US" sz="16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52" name="Rectangle 17"/>
          <p:cNvSpPr>
            <a:spLocks noChangeArrowheads="1"/>
          </p:cNvSpPr>
          <p:nvPr/>
        </p:nvSpPr>
        <p:spPr bwMode="auto">
          <a:xfrm>
            <a:off x="5029200" y="6081713"/>
            <a:ext cx="469900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</a:t>
            </a:r>
            <a:endParaRPr lang="en-US" sz="16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53" name="Rectangle 17"/>
          <p:cNvSpPr>
            <a:spLocks noChangeArrowheads="1"/>
          </p:cNvSpPr>
          <p:nvPr/>
        </p:nvSpPr>
        <p:spPr bwMode="auto">
          <a:xfrm>
            <a:off x="784225" y="5414963"/>
            <a:ext cx="468313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</a:t>
            </a:r>
            <a:endParaRPr lang="en-US" sz="16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97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-31750" y="3346450"/>
            <a:ext cx="9175750" cy="3440113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3075" name="Rectangle 1"/>
          <p:cNvSpPr>
            <a:spLocks noChangeArrowheads="1"/>
          </p:cNvSpPr>
          <p:nvPr/>
        </p:nvSpPr>
        <p:spPr bwMode="auto">
          <a:xfrm>
            <a:off x="-14288" y="-25400"/>
            <a:ext cx="9158288" cy="339725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23813" y="304800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the glory of the Lord rise among us,      Let the glory of the Lord Rise among us</a:t>
            </a:r>
          </a:p>
        </p:txBody>
      </p:sp>
      <p:sp>
        <p:nvSpPr>
          <p:cNvPr id="1672209" name="Rectangle 17"/>
          <p:cNvSpPr>
            <a:spLocks noChangeArrowheads="1"/>
          </p:cNvSpPr>
          <p:nvPr/>
        </p:nvSpPr>
        <p:spPr bwMode="auto">
          <a:xfrm>
            <a:off x="0" y="-2540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-9525" y="985838"/>
            <a:ext cx="9120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the praises of the Lord rise among us,   Let it rise</a:t>
            </a: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-9525" y="1663700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the song of the King rise among us,      Let the song of the King rise among us</a:t>
            </a: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-25400" y="2322513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the joy of the King rise among us,         Let it rise</a:t>
            </a: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-25400" y="3016250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Oh   -   oh   -   oh,    let it rise          Oh   -   oh   -   oh,    let it rise</a:t>
            </a: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914400" y="7048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4424363" y="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4424363" y="7048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350" y="133350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4430713" y="135890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857250" y="2017713"/>
            <a:ext cx="3429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21" name="Rectangle 17"/>
          <p:cNvSpPr>
            <a:spLocks noChangeArrowheads="1"/>
          </p:cNvSpPr>
          <p:nvPr/>
        </p:nvSpPr>
        <p:spPr bwMode="auto">
          <a:xfrm>
            <a:off x="4387850" y="20288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22" name="Rectangle 17"/>
          <p:cNvSpPr>
            <a:spLocks noChangeArrowheads="1"/>
          </p:cNvSpPr>
          <p:nvPr/>
        </p:nvSpPr>
        <p:spPr bwMode="auto">
          <a:xfrm>
            <a:off x="792163" y="273367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23" name="Rectangle 17"/>
          <p:cNvSpPr>
            <a:spLocks noChangeArrowheads="1"/>
          </p:cNvSpPr>
          <p:nvPr/>
        </p:nvSpPr>
        <p:spPr bwMode="auto">
          <a:xfrm>
            <a:off x="6350" y="2722563"/>
            <a:ext cx="3429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24" name="Rectangle 17"/>
          <p:cNvSpPr>
            <a:spLocks noChangeArrowheads="1"/>
          </p:cNvSpPr>
          <p:nvPr/>
        </p:nvSpPr>
        <p:spPr bwMode="auto">
          <a:xfrm>
            <a:off x="1593850" y="27241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25" name="Rectangle 17"/>
          <p:cNvSpPr>
            <a:spLocks noChangeArrowheads="1"/>
          </p:cNvSpPr>
          <p:nvPr/>
        </p:nvSpPr>
        <p:spPr bwMode="auto">
          <a:xfrm>
            <a:off x="2651125" y="273050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26" name="Rectangle 17"/>
          <p:cNvSpPr>
            <a:spLocks noChangeArrowheads="1"/>
          </p:cNvSpPr>
          <p:nvPr/>
        </p:nvSpPr>
        <p:spPr bwMode="auto">
          <a:xfrm>
            <a:off x="4387850" y="27146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27" name="Rectangle 17"/>
          <p:cNvSpPr>
            <a:spLocks noChangeArrowheads="1"/>
          </p:cNvSpPr>
          <p:nvPr/>
        </p:nvSpPr>
        <p:spPr bwMode="auto">
          <a:xfrm>
            <a:off x="3641725" y="27146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28" name="Rectangle 17"/>
          <p:cNvSpPr>
            <a:spLocks noChangeArrowheads="1"/>
          </p:cNvSpPr>
          <p:nvPr/>
        </p:nvSpPr>
        <p:spPr bwMode="auto">
          <a:xfrm>
            <a:off x="5092700" y="27146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29" name="Rectangle 17"/>
          <p:cNvSpPr>
            <a:spLocks noChangeArrowheads="1"/>
          </p:cNvSpPr>
          <p:nvPr/>
        </p:nvSpPr>
        <p:spPr bwMode="auto">
          <a:xfrm>
            <a:off x="6232525" y="27241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17463" y="3676650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the glory of the Lord rise among us,      Let the glory of the Lord Rise among us</a:t>
            </a:r>
          </a:p>
        </p:txBody>
      </p:sp>
      <p:sp>
        <p:nvSpPr>
          <p:cNvPr id="31" name="Rectangle 17"/>
          <p:cNvSpPr>
            <a:spLocks noChangeArrowheads="1"/>
          </p:cNvSpPr>
          <p:nvPr/>
        </p:nvSpPr>
        <p:spPr bwMode="auto">
          <a:xfrm>
            <a:off x="-6350" y="3346450"/>
            <a:ext cx="3429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-14288" y="4357688"/>
            <a:ext cx="9120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the praises of the Lord rise among us,   Let it rise</a:t>
            </a:r>
          </a:p>
        </p:txBody>
      </p: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-14288" y="5033963"/>
            <a:ext cx="9144001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the song of the King rise among us,      Let the song of the King rise among us</a:t>
            </a:r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-31750" y="5692775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the joy of the King rise among us,         Let it rise</a:t>
            </a: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-31750" y="6386513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Oh   -   oh   -   oh,    let it rise          Oh   -   oh   -   oh,    let it rise</a:t>
            </a:r>
          </a:p>
        </p:txBody>
      </p:sp>
      <p:sp>
        <p:nvSpPr>
          <p:cNvPr id="37" name="Rectangle 17"/>
          <p:cNvSpPr>
            <a:spLocks noChangeArrowheads="1"/>
          </p:cNvSpPr>
          <p:nvPr/>
        </p:nvSpPr>
        <p:spPr bwMode="auto">
          <a:xfrm>
            <a:off x="4418013" y="3371850"/>
            <a:ext cx="3429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38" name="Rectangle 17"/>
          <p:cNvSpPr>
            <a:spLocks noChangeArrowheads="1"/>
          </p:cNvSpPr>
          <p:nvPr/>
        </p:nvSpPr>
        <p:spPr bwMode="auto">
          <a:xfrm>
            <a:off x="4418013" y="4076700"/>
            <a:ext cx="3429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1588" y="47053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40" name="Rectangle 17"/>
          <p:cNvSpPr>
            <a:spLocks noChangeArrowheads="1"/>
          </p:cNvSpPr>
          <p:nvPr/>
        </p:nvSpPr>
        <p:spPr bwMode="auto">
          <a:xfrm>
            <a:off x="4424363" y="47307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42" name="Rectangle 17"/>
          <p:cNvSpPr>
            <a:spLocks noChangeArrowheads="1"/>
          </p:cNvSpPr>
          <p:nvPr/>
        </p:nvSpPr>
        <p:spPr bwMode="auto">
          <a:xfrm>
            <a:off x="4383088" y="540067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43" name="Rectangle 17"/>
          <p:cNvSpPr>
            <a:spLocks noChangeArrowheads="1"/>
          </p:cNvSpPr>
          <p:nvPr/>
        </p:nvSpPr>
        <p:spPr bwMode="auto">
          <a:xfrm>
            <a:off x="785813" y="61055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44" name="Rectangle 17"/>
          <p:cNvSpPr>
            <a:spLocks noChangeArrowheads="1"/>
          </p:cNvSpPr>
          <p:nvPr/>
        </p:nvSpPr>
        <p:spPr bwMode="auto">
          <a:xfrm>
            <a:off x="1588" y="60928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46" name="Rectangle 17"/>
          <p:cNvSpPr>
            <a:spLocks noChangeArrowheads="1"/>
          </p:cNvSpPr>
          <p:nvPr/>
        </p:nvSpPr>
        <p:spPr bwMode="auto">
          <a:xfrm>
            <a:off x="2644775" y="610235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47" name="Rectangle 17"/>
          <p:cNvSpPr>
            <a:spLocks noChangeArrowheads="1"/>
          </p:cNvSpPr>
          <p:nvPr/>
        </p:nvSpPr>
        <p:spPr bwMode="auto">
          <a:xfrm>
            <a:off x="4383088" y="608647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48" name="Rectangle 17"/>
          <p:cNvSpPr>
            <a:spLocks noChangeArrowheads="1"/>
          </p:cNvSpPr>
          <p:nvPr/>
        </p:nvSpPr>
        <p:spPr bwMode="auto">
          <a:xfrm>
            <a:off x="3635375" y="608647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50" name="Rectangle 17"/>
          <p:cNvSpPr>
            <a:spLocks noChangeArrowheads="1"/>
          </p:cNvSpPr>
          <p:nvPr/>
        </p:nvSpPr>
        <p:spPr bwMode="auto">
          <a:xfrm>
            <a:off x="6226175" y="6096000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49" name="Rectangle 17"/>
          <p:cNvSpPr>
            <a:spLocks noChangeArrowheads="1"/>
          </p:cNvSpPr>
          <p:nvPr/>
        </p:nvSpPr>
        <p:spPr bwMode="auto">
          <a:xfrm>
            <a:off x="914400" y="4076700"/>
            <a:ext cx="3429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54" name="Rectangle 17"/>
          <p:cNvSpPr>
            <a:spLocks noChangeArrowheads="1"/>
          </p:cNvSpPr>
          <p:nvPr/>
        </p:nvSpPr>
        <p:spPr bwMode="auto">
          <a:xfrm>
            <a:off x="792163" y="540067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55" name="Rectangle 17"/>
          <p:cNvSpPr>
            <a:spLocks noChangeArrowheads="1"/>
          </p:cNvSpPr>
          <p:nvPr/>
        </p:nvSpPr>
        <p:spPr bwMode="auto">
          <a:xfrm>
            <a:off x="1524000" y="6097588"/>
            <a:ext cx="342900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56" name="Rectangle 17"/>
          <p:cNvSpPr>
            <a:spLocks noChangeArrowheads="1"/>
          </p:cNvSpPr>
          <p:nvPr/>
        </p:nvSpPr>
        <p:spPr bwMode="auto">
          <a:xfrm>
            <a:off x="5092700" y="6105525"/>
            <a:ext cx="342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32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6" name="Rectangle 2"/>
          <p:cNvSpPr>
            <a:spLocks noChangeArrowheads="1"/>
          </p:cNvSpPr>
          <p:nvPr/>
        </p:nvSpPr>
        <p:spPr bwMode="auto">
          <a:xfrm>
            <a:off x="0" y="2209800"/>
            <a:ext cx="9144000" cy="1828800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675267" name="Rectangle 3"/>
          <p:cNvSpPr>
            <a:spLocks noChangeArrowheads="1"/>
          </p:cNvSpPr>
          <p:nvPr/>
        </p:nvSpPr>
        <p:spPr bwMode="auto">
          <a:xfrm>
            <a:off x="0" y="304800"/>
            <a:ext cx="9144000" cy="19050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675268" name="Rectangle 4"/>
          <p:cNvSpPr>
            <a:spLocks noChangeArrowheads="1"/>
          </p:cNvSpPr>
          <p:nvPr/>
        </p:nvSpPr>
        <p:spPr bwMode="auto">
          <a:xfrm>
            <a:off x="0" y="4038600"/>
            <a:ext cx="9144000" cy="1371600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675269" name="Text Box 5"/>
          <p:cNvSpPr txBox="1">
            <a:spLocks noChangeArrowheads="1"/>
          </p:cNvSpPr>
          <p:nvPr/>
        </p:nvSpPr>
        <p:spPr bwMode="auto">
          <a:xfrm>
            <a:off x="0" y="2743200"/>
            <a:ext cx="883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 Your people hunger-- for Your pre---sence                    we are thirsty for the rain</a:t>
            </a:r>
            <a:endParaRPr lang="en-US" sz="1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675270" name="Text Box 6"/>
          <p:cNvSpPr txBox="1">
            <a:spLocks noChangeArrowheads="1"/>
          </p:cNvSpPr>
          <p:nvPr/>
        </p:nvSpPr>
        <p:spPr bwMode="auto">
          <a:xfrm>
            <a:off x="0" y="46482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Breath of    Hea------ven           Fill  Your people      Let    Your glo--------ry   come    down! </a:t>
            </a:r>
          </a:p>
        </p:txBody>
      </p:sp>
      <p:sp>
        <p:nvSpPr>
          <p:cNvPr id="1675271" name="Text Box 7"/>
          <p:cNvSpPr txBox="1">
            <a:spLocks noChangeArrowheads="1"/>
          </p:cNvSpPr>
          <p:nvPr/>
        </p:nvSpPr>
        <p:spPr bwMode="auto">
          <a:xfrm>
            <a:off x="5334000" y="381000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    </a:t>
            </a:r>
          </a:p>
        </p:txBody>
      </p:sp>
      <p:sp>
        <p:nvSpPr>
          <p:cNvPr id="1675272" name="Text Box 8"/>
          <p:cNvSpPr txBox="1">
            <a:spLocks noChangeArrowheads="1"/>
          </p:cNvSpPr>
          <p:nvPr/>
        </p:nvSpPr>
        <p:spPr bwMode="auto">
          <a:xfrm>
            <a:off x="0" y="3810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   </a:t>
            </a:r>
          </a:p>
        </p:txBody>
      </p:sp>
      <p:sp>
        <p:nvSpPr>
          <p:cNvPr id="1675273" name="Text Box 9"/>
          <p:cNvSpPr txBox="1">
            <a:spLocks noChangeArrowheads="1"/>
          </p:cNvSpPr>
          <p:nvPr/>
        </p:nvSpPr>
        <p:spPr bwMode="auto">
          <a:xfrm>
            <a:off x="2895600" y="304800"/>
            <a:ext cx="762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F#m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     </a:t>
            </a:r>
          </a:p>
        </p:txBody>
      </p:sp>
      <p:sp>
        <p:nvSpPr>
          <p:cNvPr id="1675274" name="Text Box 10"/>
          <p:cNvSpPr txBox="1">
            <a:spLocks noChangeArrowheads="1"/>
          </p:cNvSpPr>
          <p:nvPr/>
        </p:nvSpPr>
        <p:spPr bwMode="auto">
          <a:xfrm>
            <a:off x="7391400" y="3810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F#m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  </a:t>
            </a:r>
          </a:p>
        </p:txBody>
      </p:sp>
      <p:sp>
        <p:nvSpPr>
          <p:cNvPr id="1675275" name="Text Box 11"/>
          <p:cNvSpPr txBox="1">
            <a:spLocks noChangeArrowheads="1"/>
          </p:cNvSpPr>
          <p:nvPr/>
        </p:nvSpPr>
        <p:spPr bwMode="auto">
          <a:xfrm>
            <a:off x="2895600" y="41910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D2    </a:t>
            </a:r>
          </a:p>
        </p:txBody>
      </p:sp>
      <p:sp>
        <p:nvSpPr>
          <p:cNvPr id="1675276" name="Text Box 12"/>
          <p:cNvSpPr txBox="1">
            <a:spLocks noChangeArrowheads="1"/>
          </p:cNvSpPr>
          <p:nvPr/>
        </p:nvSpPr>
        <p:spPr bwMode="auto">
          <a:xfrm>
            <a:off x="7696200" y="2209800"/>
            <a:ext cx="762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Esus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  </a:t>
            </a:r>
          </a:p>
        </p:txBody>
      </p:sp>
      <p:sp>
        <p:nvSpPr>
          <p:cNvPr id="1675277" name="Text Box 13"/>
          <p:cNvSpPr txBox="1">
            <a:spLocks noChangeArrowheads="1"/>
          </p:cNvSpPr>
          <p:nvPr/>
        </p:nvSpPr>
        <p:spPr bwMode="auto">
          <a:xfrm>
            <a:off x="0" y="3581400"/>
            <a:ext cx="8389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Breath on us refreshing wind  of     Glory                Touch Your people once again</a:t>
            </a:r>
          </a:p>
        </p:txBody>
      </p:sp>
      <p:sp>
        <p:nvSpPr>
          <p:cNvPr id="1675278" name="Text Box 14"/>
          <p:cNvSpPr txBox="1">
            <a:spLocks noChangeArrowheads="1"/>
          </p:cNvSpPr>
          <p:nvPr/>
        </p:nvSpPr>
        <p:spPr bwMode="auto">
          <a:xfrm>
            <a:off x="0" y="762000"/>
            <a:ext cx="876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 Your children pray            Holy  Spirit    Rain          Let Your glory come down</a:t>
            </a:r>
            <a:endParaRPr lang="en-US" sz="18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675279" name="Text Box 15"/>
          <p:cNvSpPr txBox="1">
            <a:spLocks noChangeArrowheads="1"/>
          </p:cNvSpPr>
          <p:nvPr/>
        </p:nvSpPr>
        <p:spPr bwMode="auto">
          <a:xfrm>
            <a:off x="0" y="1447800"/>
            <a:ext cx="876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Heaven’s river flow             so the world will know      that Your glory’s   come down</a:t>
            </a:r>
          </a:p>
        </p:txBody>
      </p:sp>
      <p:sp>
        <p:nvSpPr>
          <p:cNvPr id="1675280" name="Text Box 16"/>
          <p:cNvSpPr txBox="1">
            <a:spLocks noChangeArrowheads="1"/>
          </p:cNvSpPr>
          <p:nvPr/>
        </p:nvSpPr>
        <p:spPr bwMode="auto">
          <a:xfrm>
            <a:off x="5257800" y="1066800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    </a:t>
            </a:r>
          </a:p>
        </p:txBody>
      </p:sp>
      <p:sp>
        <p:nvSpPr>
          <p:cNvPr id="1675281" name="Text Box 17"/>
          <p:cNvSpPr txBox="1">
            <a:spLocks noChangeArrowheads="1"/>
          </p:cNvSpPr>
          <p:nvPr/>
        </p:nvSpPr>
        <p:spPr bwMode="auto">
          <a:xfrm>
            <a:off x="0" y="10668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   </a:t>
            </a:r>
          </a:p>
        </p:txBody>
      </p:sp>
      <p:sp>
        <p:nvSpPr>
          <p:cNvPr id="1675282" name="Text Box 18"/>
          <p:cNvSpPr txBox="1">
            <a:spLocks noChangeArrowheads="1"/>
          </p:cNvSpPr>
          <p:nvPr/>
        </p:nvSpPr>
        <p:spPr bwMode="auto">
          <a:xfrm>
            <a:off x="2514600" y="1143000"/>
            <a:ext cx="762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F#m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     </a:t>
            </a:r>
          </a:p>
        </p:txBody>
      </p:sp>
      <p:sp>
        <p:nvSpPr>
          <p:cNvPr id="1675283" name="Text Box 19"/>
          <p:cNvSpPr txBox="1">
            <a:spLocks noChangeArrowheads="1"/>
          </p:cNvSpPr>
          <p:nvPr/>
        </p:nvSpPr>
        <p:spPr bwMode="auto">
          <a:xfrm>
            <a:off x="7620000" y="10668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F#m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  </a:t>
            </a:r>
          </a:p>
        </p:txBody>
      </p:sp>
      <p:sp>
        <p:nvSpPr>
          <p:cNvPr id="1675284" name="Text Box 20"/>
          <p:cNvSpPr txBox="1">
            <a:spLocks noChangeArrowheads="1"/>
          </p:cNvSpPr>
          <p:nvPr/>
        </p:nvSpPr>
        <p:spPr bwMode="auto">
          <a:xfrm>
            <a:off x="5715000" y="2209800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    </a:t>
            </a:r>
          </a:p>
        </p:txBody>
      </p:sp>
      <p:sp>
        <p:nvSpPr>
          <p:cNvPr id="1675285" name="Text Box 21"/>
          <p:cNvSpPr txBox="1">
            <a:spLocks noChangeArrowheads="1"/>
          </p:cNvSpPr>
          <p:nvPr/>
        </p:nvSpPr>
        <p:spPr bwMode="auto">
          <a:xfrm>
            <a:off x="0" y="22860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   </a:t>
            </a:r>
          </a:p>
        </p:txBody>
      </p:sp>
      <p:sp>
        <p:nvSpPr>
          <p:cNvPr id="1675286" name="Text Box 22"/>
          <p:cNvSpPr txBox="1">
            <a:spLocks noChangeArrowheads="1"/>
          </p:cNvSpPr>
          <p:nvPr/>
        </p:nvSpPr>
        <p:spPr bwMode="auto">
          <a:xfrm>
            <a:off x="2590800" y="22098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Bm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     </a:t>
            </a:r>
          </a:p>
        </p:txBody>
      </p:sp>
      <p:sp>
        <p:nvSpPr>
          <p:cNvPr id="1675287" name="Text Box 23"/>
          <p:cNvSpPr txBox="1">
            <a:spLocks noChangeArrowheads="1"/>
          </p:cNvSpPr>
          <p:nvPr/>
        </p:nvSpPr>
        <p:spPr bwMode="auto">
          <a:xfrm>
            <a:off x="4648200" y="2209800"/>
            <a:ext cx="6858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A/C#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  </a:t>
            </a:r>
          </a:p>
        </p:txBody>
      </p:sp>
      <p:sp>
        <p:nvSpPr>
          <p:cNvPr id="1675288" name="Text Box 24"/>
          <p:cNvSpPr txBox="1">
            <a:spLocks noChangeArrowheads="1"/>
          </p:cNvSpPr>
          <p:nvPr/>
        </p:nvSpPr>
        <p:spPr bwMode="auto">
          <a:xfrm>
            <a:off x="7315200" y="3200400"/>
            <a:ext cx="762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Esus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  </a:t>
            </a:r>
          </a:p>
        </p:txBody>
      </p:sp>
      <p:sp>
        <p:nvSpPr>
          <p:cNvPr id="1675289" name="Text Box 25"/>
          <p:cNvSpPr txBox="1">
            <a:spLocks noChangeArrowheads="1"/>
          </p:cNvSpPr>
          <p:nvPr/>
        </p:nvSpPr>
        <p:spPr bwMode="auto">
          <a:xfrm>
            <a:off x="4953000" y="3200400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    </a:t>
            </a:r>
          </a:p>
        </p:txBody>
      </p:sp>
      <p:sp>
        <p:nvSpPr>
          <p:cNvPr id="1675290" name="Text Box 26"/>
          <p:cNvSpPr txBox="1">
            <a:spLocks noChangeArrowheads="1"/>
          </p:cNvSpPr>
          <p:nvPr/>
        </p:nvSpPr>
        <p:spPr bwMode="auto">
          <a:xfrm>
            <a:off x="0" y="32004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   </a:t>
            </a:r>
          </a:p>
        </p:txBody>
      </p:sp>
      <p:sp>
        <p:nvSpPr>
          <p:cNvPr id="1675291" name="Text Box 27"/>
          <p:cNvSpPr txBox="1">
            <a:spLocks noChangeArrowheads="1"/>
          </p:cNvSpPr>
          <p:nvPr/>
        </p:nvSpPr>
        <p:spPr bwMode="auto">
          <a:xfrm>
            <a:off x="2438400" y="32004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Bm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     </a:t>
            </a:r>
          </a:p>
        </p:txBody>
      </p:sp>
      <p:sp>
        <p:nvSpPr>
          <p:cNvPr id="1675292" name="Text Box 28"/>
          <p:cNvSpPr txBox="1">
            <a:spLocks noChangeArrowheads="1"/>
          </p:cNvSpPr>
          <p:nvPr/>
        </p:nvSpPr>
        <p:spPr bwMode="auto">
          <a:xfrm>
            <a:off x="4191000" y="3200400"/>
            <a:ext cx="6858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A/C#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  </a:t>
            </a:r>
          </a:p>
        </p:txBody>
      </p:sp>
      <p:sp>
        <p:nvSpPr>
          <p:cNvPr id="1675293" name="Text Box 29"/>
          <p:cNvSpPr txBox="1">
            <a:spLocks noChangeArrowheads="1"/>
          </p:cNvSpPr>
          <p:nvPr/>
        </p:nvSpPr>
        <p:spPr bwMode="auto">
          <a:xfrm>
            <a:off x="0" y="42672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   </a:t>
            </a:r>
          </a:p>
        </p:txBody>
      </p:sp>
      <p:sp>
        <p:nvSpPr>
          <p:cNvPr id="1675294" name="Text Box 30"/>
          <p:cNvSpPr txBox="1">
            <a:spLocks noChangeArrowheads="1"/>
          </p:cNvSpPr>
          <p:nvPr/>
        </p:nvSpPr>
        <p:spPr bwMode="auto">
          <a:xfrm>
            <a:off x="1143000" y="42672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E/A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     </a:t>
            </a:r>
          </a:p>
        </p:txBody>
      </p:sp>
      <p:sp>
        <p:nvSpPr>
          <p:cNvPr id="1675295" name="Text Box 31"/>
          <p:cNvSpPr txBox="1">
            <a:spLocks noChangeArrowheads="1"/>
          </p:cNvSpPr>
          <p:nvPr/>
        </p:nvSpPr>
        <p:spPr bwMode="auto">
          <a:xfrm>
            <a:off x="2057400" y="4191000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     </a:t>
            </a:r>
          </a:p>
        </p:txBody>
      </p:sp>
      <p:sp>
        <p:nvSpPr>
          <p:cNvPr id="1675296" name="Text Box 32"/>
          <p:cNvSpPr txBox="1">
            <a:spLocks noChangeArrowheads="1"/>
          </p:cNvSpPr>
          <p:nvPr/>
        </p:nvSpPr>
        <p:spPr bwMode="auto">
          <a:xfrm>
            <a:off x="8305800" y="42672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D2    </a:t>
            </a:r>
          </a:p>
        </p:txBody>
      </p:sp>
      <p:sp>
        <p:nvSpPr>
          <p:cNvPr id="1675297" name="Text Box 33"/>
          <p:cNvSpPr txBox="1">
            <a:spLocks noChangeArrowheads="1"/>
          </p:cNvSpPr>
          <p:nvPr/>
        </p:nvSpPr>
        <p:spPr bwMode="auto">
          <a:xfrm>
            <a:off x="4876800" y="42672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   </a:t>
            </a:r>
          </a:p>
        </p:txBody>
      </p:sp>
      <p:sp>
        <p:nvSpPr>
          <p:cNvPr id="1675298" name="Text Box 34"/>
          <p:cNvSpPr txBox="1">
            <a:spLocks noChangeArrowheads="1"/>
          </p:cNvSpPr>
          <p:nvPr/>
        </p:nvSpPr>
        <p:spPr bwMode="auto">
          <a:xfrm>
            <a:off x="6019800" y="42672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E/A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     </a:t>
            </a:r>
          </a:p>
        </p:txBody>
      </p:sp>
      <p:sp>
        <p:nvSpPr>
          <p:cNvPr id="1675299" name="Text Box 35"/>
          <p:cNvSpPr txBox="1">
            <a:spLocks noChangeArrowheads="1"/>
          </p:cNvSpPr>
          <p:nvPr/>
        </p:nvSpPr>
        <p:spPr bwMode="auto">
          <a:xfrm>
            <a:off x="6934200" y="42672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A/2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     </a:t>
            </a:r>
          </a:p>
        </p:txBody>
      </p:sp>
      <p:sp>
        <p:nvSpPr>
          <p:cNvPr id="1675300" name="Text Box 36"/>
          <p:cNvSpPr txBox="1">
            <a:spLocks noChangeArrowheads="1"/>
          </p:cNvSpPr>
          <p:nvPr/>
        </p:nvSpPr>
        <p:spPr bwMode="auto">
          <a:xfrm>
            <a:off x="8534400" y="3810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E/G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  </a:t>
            </a:r>
          </a:p>
        </p:txBody>
      </p:sp>
      <p:sp>
        <p:nvSpPr>
          <p:cNvPr id="1675301" name="Text Box 37"/>
          <p:cNvSpPr txBox="1">
            <a:spLocks noChangeArrowheads="1"/>
          </p:cNvSpPr>
          <p:nvPr/>
        </p:nvSpPr>
        <p:spPr bwMode="auto">
          <a:xfrm>
            <a:off x="8382000" y="1066800"/>
            <a:ext cx="762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A/C#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35512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0" y="3810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FFFF"/>
                </a:solidFill>
              </a:rPr>
              <a:t>To seek Your face and not Your hand</a:t>
            </a: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0" y="13716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FFFF"/>
                </a:solidFill>
              </a:rPr>
              <a:t>To fall in love with the Holy Lamb</a:t>
            </a: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0" y="23622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FFFF"/>
                </a:solidFill>
              </a:rPr>
              <a:t>To steal Your heart with one look of my eyes</a:t>
            </a: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0" y="35052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FFFF"/>
                </a:solidFill>
              </a:rPr>
              <a:t>To kiss Your face is my heart’s cry</a:t>
            </a: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381000" y="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1676400" y="0"/>
            <a:ext cx="838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3733800" y="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5257800" y="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Asus</a:t>
            </a: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762000" y="9906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1905000" y="990600"/>
            <a:ext cx="838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3810000" y="10668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5334000" y="99060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Asus</a:t>
            </a: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0" y="19050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533400" y="1905000"/>
            <a:ext cx="838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</a:p>
        </p:txBody>
      </p:sp>
      <p:sp>
        <p:nvSpPr>
          <p:cNvPr id="1672208" name="Text Box 16"/>
          <p:cNvSpPr txBox="1">
            <a:spLocks noChangeArrowheads="1"/>
          </p:cNvSpPr>
          <p:nvPr/>
        </p:nvSpPr>
        <p:spPr bwMode="auto">
          <a:xfrm>
            <a:off x="3810000" y="20574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2209" name="Text Box 17"/>
          <p:cNvSpPr txBox="1">
            <a:spLocks noChangeArrowheads="1"/>
          </p:cNvSpPr>
          <p:nvPr/>
        </p:nvSpPr>
        <p:spPr bwMode="auto">
          <a:xfrm>
            <a:off x="5791200" y="205740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Asus</a:t>
            </a:r>
          </a:p>
        </p:txBody>
      </p:sp>
      <p:sp>
        <p:nvSpPr>
          <p:cNvPr id="1672210" name="Text Box 18"/>
          <p:cNvSpPr txBox="1">
            <a:spLocks noChangeArrowheads="1"/>
          </p:cNvSpPr>
          <p:nvPr/>
        </p:nvSpPr>
        <p:spPr bwMode="auto">
          <a:xfrm>
            <a:off x="685800" y="31242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1752600" y="3124200"/>
            <a:ext cx="838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</a:p>
        </p:txBody>
      </p:sp>
      <p:sp>
        <p:nvSpPr>
          <p:cNvPr id="1672212" name="Text Box 20"/>
          <p:cNvSpPr txBox="1">
            <a:spLocks noChangeArrowheads="1"/>
          </p:cNvSpPr>
          <p:nvPr/>
        </p:nvSpPr>
        <p:spPr bwMode="auto">
          <a:xfrm>
            <a:off x="3810000" y="31242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2213" name="Text Box 21"/>
          <p:cNvSpPr txBox="1">
            <a:spLocks noChangeArrowheads="1"/>
          </p:cNvSpPr>
          <p:nvPr/>
        </p:nvSpPr>
        <p:spPr bwMode="auto">
          <a:xfrm>
            <a:off x="5334000" y="312420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Asus</a:t>
            </a: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7162800" y="31242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23055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3218" name="Text Box 2"/>
          <p:cNvSpPr txBox="1">
            <a:spLocks noChangeArrowheads="1"/>
          </p:cNvSpPr>
          <p:nvPr/>
        </p:nvSpPr>
        <p:spPr bwMode="auto">
          <a:xfrm>
            <a:off x="0" y="3810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FFFF"/>
                </a:solidFill>
              </a:rPr>
              <a:t>Holiness and purity</a:t>
            </a:r>
          </a:p>
        </p:txBody>
      </p:sp>
      <p:sp>
        <p:nvSpPr>
          <p:cNvPr id="1673219" name="Text Box 3"/>
          <p:cNvSpPr txBox="1">
            <a:spLocks noChangeArrowheads="1"/>
          </p:cNvSpPr>
          <p:nvPr/>
        </p:nvSpPr>
        <p:spPr bwMode="auto">
          <a:xfrm>
            <a:off x="0" y="13716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FFFF"/>
                </a:solidFill>
              </a:rPr>
              <a:t>Has come to make His home in me</a:t>
            </a:r>
          </a:p>
        </p:txBody>
      </p:sp>
      <p:sp>
        <p:nvSpPr>
          <p:cNvPr id="1673220" name="Text Box 4"/>
          <p:cNvSpPr txBox="1">
            <a:spLocks noChangeArrowheads="1"/>
          </p:cNvSpPr>
          <p:nvPr/>
        </p:nvSpPr>
        <p:spPr bwMode="auto">
          <a:xfrm>
            <a:off x="0" y="2362200"/>
            <a:ext cx="9372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FFFF"/>
                </a:solidFill>
              </a:rPr>
              <a:t>How can I give back this love that You’ve shown</a:t>
            </a:r>
          </a:p>
        </p:txBody>
      </p:sp>
      <p:sp>
        <p:nvSpPr>
          <p:cNvPr id="1673221" name="Text Box 5"/>
          <p:cNvSpPr txBox="1">
            <a:spLocks noChangeArrowheads="1"/>
          </p:cNvSpPr>
          <p:nvPr/>
        </p:nvSpPr>
        <p:spPr bwMode="auto">
          <a:xfrm>
            <a:off x="0" y="35052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FFFF"/>
                </a:solidFill>
              </a:rPr>
              <a:t>I fall on my face before Your throne</a:t>
            </a:r>
          </a:p>
        </p:txBody>
      </p:sp>
      <p:sp>
        <p:nvSpPr>
          <p:cNvPr id="1673222" name="Text Box 6"/>
          <p:cNvSpPr txBox="1">
            <a:spLocks noChangeArrowheads="1"/>
          </p:cNvSpPr>
          <p:nvPr/>
        </p:nvSpPr>
        <p:spPr bwMode="auto">
          <a:xfrm>
            <a:off x="1447800" y="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3223" name="Text Box 7"/>
          <p:cNvSpPr txBox="1">
            <a:spLocks noChangeArrowheads="1"/>
          </p:cNvSpPr>
          <p:nvPr/>
        </p:nvSpPr>
        <p:spPr bwMode="auto">
          <a:xfrm>
            <a:off x="2286000" y="0"/>
            <a:ext cx="838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</a:p>
        </p:txBody>
      </p:sp>
      <p:sp>
        <p:nvSpPr>
          <p:cNvPr id="1673224" name="Text Box 8"/>
          <p:cNvSpPr txBox="1">
            <a:spLocks noChangeArrowheads="1"/>
          </p:cNvSpPr>
          <p:nvPr/>
        </p:nvSpPr>
        <p:spPr bwMode="auto">
          <a:xfrm>
            <a:off x="3733800" y="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3225" name="Text Box 9"/>
          <p:cNvSpPr txBox="1">
            <a:spLocks noChangeArrowheads="1"/>
          </p:cNvSpPr>
          <p:nvPr/>
        </p:nvSpPr>
        <p:spPr bwMode="auto">
          <a:xfrm>
            <a:off x="5257800" y="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Asus</a:t>
            </a:r>
          </a:p>
        </p:txBody>
      </p:sp>
      <p:sp>
        <p:nvSpPr>
          <p:cNvPr id="1673226" name="Text Box 10"/>
          <p:cNvSpPr txBox="1">
            <a:spLocks noChangeArrowheads="1"/>
          </p:cNvSpPr>
          <p:nvPr/>
        </p:nvSpPr>
        <p:spPr bwMode="auto">
          <a:xfrm>
            <a:off x="762000" y="9906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3227" name="Text Box 11"/>
          <p:cNvSpPr txBox="1">
            <a:spLocks noChangeArrowheads="1"/>
          </p:cNvSpPr>
          <p:nvPr/>
        </p:nvSpPr>
        <p:spPr bwMode="auto">
          <a:xfrm>
            <a:off x="1905000" y="990600"/>
            <a:ext cx="838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</a:p>
        </p:txBody>
      </p:sp>
      <p:sp>
        <p:nvSpPr>
          <p:cNvPr id="1673228" name="Text Box 12"/>
          <p:cNvSpPr txBox="1">
            <a:spLocks noChangeArrowheads="1"/>
          </p:cNvSpPr>
          <p:nvPr/>
        </p:nvSpPr>
        <p:spPr bwMode="auto">
          <a:xfrm>
            <a:off x="3810000" y="10668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3229" name="Text Box 13"/>
          <p:cNvSpPr txBox="1">
            <a:spLocks noChangeArrowheads="1"/>
          </p:cNvSpPr>
          <p:nvPr/>
        </p:nvSpPr>
        <p:spPr bwMode="auto">
          <a:xfrm>
            <a:off x="5334000" y="99060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Asus</a:t>
            </a:r>
          </a:p>
        </p:txBody>
      </p:sp>
      <p:sp>
        <p:nvSpPr>
          <p:cNvPr id="1673230" name="Text Box 14"/>
          <p:cNvSpPr txBox="1">
            <a:spLocks noChangeArrowheads="1"/>
          </p:cNvSpPr>
          <p:nvPr/>
        </p:nvSpPr>
        <p:spPr bwMode="auto">
          <a:xfrm>
            <a:off x="533400" y="1905000"/>
            <a:ext cx="838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</a:p>
        </p:txBody>
      </p:sp>
      <p:sp>
        <p:nvSpPr>
          <p:cNvPr id="1673231" name="Text Box 15"/>
          <p:cNvSpPr txBox="1">
            <a:spLocks noChangeArrowheads="1"/>
          </p:cNvSpPr>
          <p:nvPr/>
        </p:nvSpPr>
        <p:spPr bwMode="auto">
          <a:xfrm>
            <a:off x="2362200" y="19812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3232" name="Text Box 16"/>
          <p:cNvSpPr txBox="1">
            <a:spLocks noChangeArrowheads="1"/>
          </p:cNvSpPr>
          <p:nvPr/>
        </p:nvSpPr>
        <p:spPr bwMode="auto">
          <a:xfrm>
            <a:off x="4876800" y="198120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Asus</a:t>
            </a:r>
          </a:p>
        </p:txBody>
      </p:sp>
      <p:sp>
        <p:nvSpPr>
          <p:cNvPr id="1673233" name="Text Box 17"/>
          <p:cNvSpPr txBox="1">
            <a:spLocks noChangeArrowheads="1"/>
          </p:cNvSpPr>
          <p:nvPr/>
        </p:nvSpPr>
        <p:spPr bwMode="auto">
          <a:xfrm>
            <a:off x="0" y="19050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3234" name="Text Box 18"/>
          <p:cNvSpPr txBox="1">
            <a:spLocks noChangeArrowheads="1"/>
          </p:cNvSpPr>
          <p:nvPr/>
        </p:nvSpPr>
        <p:spPr bwMode="auto">
          <a:xfrm>
            <a:off x="533400" y="31242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3235" name="Text Box 19"/>
          <p:cNvSpPr txBox="1">
            <a:spLocks noChangeArrowheads="1"/>
          </p:cNvSpPr>
          <p:nvPr/>
        </p:nvSpPr>
        <p:spPr bwMode="auto">
          <a:xfrm>
            <a:off x="1371600" y="3124200"/>
            <a:ext cx="838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</a:p>
        </p:txBody>
      </p:sp>
      <p:sp>
        <p:nvSpPr>
          <p:cNvPr id="1673236" name="Text Box 20"/>
          <p:cNvSpPr txBox="1">
            <a:spLocks noChangeArrowheads="1"/>
          </p:cNvSpPr>
          <p:nvPr/>
        </p:nvSpPr>
        <p:spPr bwMode="auto">
          <a:xfrm>
            <a:off x="3429000" y="31242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3237" name="Text Box 21"/>
          <p:cNvSpPr txBox="1">
            <a:spLocks noChangeArrowheads="1"/>
          </p:cNvSpPr>
          <p:nvPr/>
        </p:nvSpPr>
        <p:spPr bwMode="auto">
          <a:xfrm>
            <a:off x="5334000" y="312420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Asus</a:t>
            </a:r>
          </a:p>
        </p:txBody>
      </p:sp>
      <p:sp>
        <p:nvSpPr>
          <p:cNvPr id="1673238" name="Text Box 22"/>
          <p:cNvSpPr txBox="1">
            <a:spLocks noChangeArrowheads="1"/>
          </p:cNvSpPr>
          <p:nvPr/>
        </p:nvSpPr>
        <p:spPr bwMode="auto">
          <a:xfrm>
            <a:off x="6781800" y="31242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3239" name="Text Box 23"/>
          <p:cNvSpPr txBox="1">
            <a:spLocks noChangeArrowheads="1"/>
          </p:cNvSpPr>
          <p:nvPr/>
        </p:nvSpPr>
        <p:spPr bwMode="auto">
          <a:xfrm>
            <a:off x="7620000" y="312420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</a:t>
            </a:r>
          </a:p>
        </p:txBody>
      </p:sp>
    </p:spTree>
    <p:extLst>
      <p:ext uri="{BB962C8B-B14F-4D97-AF65-F5344CB8AC3E}">
        <p14:creationId xmlns:p14="http://schemas.microsoft.com/office/powerpoint/2010/main" val="307719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4242" name="Text Box 2"/>
          <p:cNvSpPr txBox="1">
            <a:spLocks noChangeArrowheads="1"/>
          </p:cNvSpPr>
          <p:nvPr/>
        </p:nvSpPr>
        <p:spPr bwMode="auto">
          <a:xfrm>
            <a:off x="0" y="3810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  <a:latin typeface="Times New Roman" charset="0"/>
              </a:rPr>
              <a:t>To seek Your face and not Your hand</a:t>
            </a:r>
          </a:p>
        </p:txBody>
      </p:sp>
      <p:sp>
        <p:nvSpPr>
          <p:cNvPr id="1674243" name="Text Box 3"/>
          <p:cNvSpPr txBox="1">
            <a:spLocks noChangeArrowheads="1"/>
          </p:cNvSpPr>
          <p:nvPr/>
        </p:nvSpPr>
        <p:spPr bwMode="auto">
          <a:xfrm>
            <a:off x="0" y="13716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  <a:latin typeface="Times New Roman" charset="0"/>
              </a:rPr>
              <a:t>To fall in love with the Holy Lamb</a:t>
            </a:r>
          </a:p>
        </p:txBody>
      </p:sp>
      <p:sp>
        <p:nvSpPr>
          <p:cNvPr id="1674244" name="Text Box 4"/>
          <p:cNvSpPr txBox="1">
            <a:spLocks noChangeArrowheads="1"/>
          </p:cNvSpPr>
          <p:nvPr/>
        </p:nvSpPr>
        <p:spPr bwMode="auto">
          <a:xfrm>
            <a:off x="0" y="23622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  <a:latin typeface="Times New Roman" charset="0"/>
              </a:rPr>
              <a:t>To steal Your heart with one look of my eyes</a:t>
            </a:r>
          </a:p>
        </p:txBody>
      </p:sp>
      <p:sp>
        <p:nvSpPr>
          <p:cNvPr id="1674245" name="Text Box 5"/>
          <p:cNvSpPr txBox="1">
            <a:spLocks noChangeArrowheads="1"/>
          </p:cNvSpPr>
          <p:nvPr/>
        </p:nvSpPr>
        <p:spPr bwMode="auto">
          <a:xfrm>
            <a:off x="0" y="35052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FFFFFF"/>
                </a:solidFill>
                <a:latin typeface="Times New Roman" charset="0"/>
              </a:rPr>
              <a:t>To kiss Your face is my heart’s cry</a:t>
            </a:r>
          </a:p>
        </p:txBody>
      </p:sp>
      <p:sp>
        <p:nvSpPr>
          <p:cNvPr id="1674246" name="Text Box 6"/>
          <p:cNvSpPr txBox="1">
            <a:spLocks noChangeArrowheads="1"/>
          </p:cNvSpPr>
          <p:nvPr/>
        </p:nvSpPr>
        <p:spPr bwMode="auto">
          <a:xfrm>
            <a:off x="381000" y="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</a:t>
            </a:r>
          </a:p>
        </p:txBody>
      </p:sp>
      <p:sp>
        <p:nvSpPr>
          <p:cNvPr id="1674247" name="Text Box 7"/>
          <p:cNvSpPr txBox="1">
            <a:spLocks noChangeArrowheads="1"/>
          </p:cNvSpPr>
          <p:nvPr/>
        </p:nvSpPr>
        <p:spPr bwMode="auto">
          <a:xfrm>
            <a:off x="1676400" y="0"/>
            <a:ext cx="1143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Eb/G</a:t>
            </a:r>
          </a:p>
        </p:txBody>
      </p:sp>
      <p:sp>
        <p:nvSpPr>
          <p:cNvPr id="1674248" name="Text Box 8"/>
          <p:cNvSpPr txBox="1">
            <a:spLocks noChangeArrowheads="1"/>
          </p:cNvSpPr>
          <p:nvPr/>
        </p:nvSpPr>
        <p:spPr bwMode="auto">
          <a:xfrm>
            <a:off x="3733800" y="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Ab</a:t>
            </a:r>
          </a:p>
        </p:txBody>
      </p:sp>
      <p:sp>
        <p:nvSpPr>
          <p:cNvPr id="1674249" name="Text Box 9"/>
          <p:cNvSpPr txBox="1">
            <a:spLocks noChangeArrowheads="1"/>
          </p:cNvSpPr>
          <p:nvPr/>
        </p:nvSpPr>
        <p:spPr bwMode="auto">
          <a:xfrm>
            <a:off x="5257800" y="0"/>
            <a:ext cx="1066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Bbsus</a:t>
            </a:r>
          </a:p>
        </p:txBody>
      </p:sp>
      <p:sp>
        <p:nvSpPr>
          <p:cNvPr id="1674250" name="Text Box 10"/>
          <p:cNvSpPr txBox="1">
            <a:spLocks noChangeArrowheads="1"/>
          </p:cNvSpPr>
          <p:nvPr/>
        </p:nvSpPr>
        <p:spPr bwMode="auto">
          <a:xfrm>
            <a:off x="762000" y="9906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</a:t>
            </a:r>
          </a:p>
        </p:txBody>
      </p:sp>
      <p:sp>
        <p:nvSpPr>
          <p:cNvPr id="1674251" name="Text Box 11"/>
          <p:cNvSpPr txBox="1">
            <a:spLocks noChangeArrowheads="1"/>
          </p:cNvSpPr>
          <p:nvPr/>
        </p:nvSpPr>
        <p:spPr bwMode="auto">
          <a:xfrm>
            <a:off x="1905000" y="99060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Eb/G</a:t>
            </a:r>
          </a:p>
        </p:txBody>
      </p:sp>
      <p:sp>
        <p:nvSpPr>
          <p:cNvPr id="1674252" name="Text Box 12"/>
          <p:cNvSpPr txBox="1">
            <a:spLocks noChangeArrowheads="1"/>
          </p:cNvSpPr>
          <p:nvPr/>
        </p:nvSpPr>
        <p:spPr bwMode="auto">
          <a:xfrm>
            <a:off x="3810000" y="10668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Ab</a:t>
            </a:r>
          </a:p>
        </p:txBody>
      </p:sp>
      <p:sp>
        <p:nvSpPr>
          <p:cNvPr id="1674253" name="Text Box 13"/>
          <p:cNvSpPr txBox="1">
            <a:spLocks noChangeArrowheads="1"/>
          </p:cNvSpPr>
          <p:nvPr/>
        </p:nvSpPr>
        <p:spPr bwMode="auto">
          <a:xfrm>
            <a:off x="5334000" y="990600"/>
            <a:ext cx="1219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Bbsus</a:t>
            </a:r>
          </a:p>
        </p:txBody>
      </p:sp>
      <p:sp>
        <p:nvSpPr>
          <p:cNvPr id="1674254" name="Text Box 14"/>
          <p:cNvSpPr txBox="1">
            <a:spLocks noChangeArrowheads="1"/>
          </p:cNvSpPr>
          <p:nvPr/>
        </p:nvSpPr>
        <p:spPr bwMode="auto">
          <a:xfrm>
            <a:off x="0" y="19050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</a:t>
            </a:r>
          </a:p>
        </p:txBody>
      </p:sp>
      <p:sp>
        <p:nvSpPr>
          <p:cNvPr id="1674255" name="Text Box 15"/>
          <p:cNvSpPr txBox="1">
            <a:spLocks noChangeArrowheads="1"/>
          </p:cNvSpPr>
          <p:nvPr/>
        </p:nvSpPr>
        <p:spPr bwMode="auto">
          <a:xfrm>
            <a:off x="533400" y="19050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Eb/G</a:t>
            </a:r>
          </a:p>
        </p:txBody>
      </p:sp>
      <p:sp>
        <p:nvSpPr>
          <p:cNvPr id="1674256" name="Text Box 16"/>
          <p:cNvSpPr txBox="1">
            <a:spLocks noChangeArrowheads="1"/>
          </p:cNvSpPr>
          <p:nvPr/>
        </p:nvSpPr>
        <p:spPr bwMode="auto">
          <a:xfrm>
            <a:off x="3810000" y="20574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Ab</a:t>
            </a:r>
          </a:p>
        </p:txBody>
      </p:sp>
      <p:sp>
        <p:nvSpPr>
          <p:cNvPr id="1674257" name="Text Box 17"/>
          <p:cNvSpPr txBox="1">
            <a:spLocks noChangeArrowheads="1"/>
          </p:cNvSpPr>
          <p:nvPr/>
        </p:nvSpPr>
        <p:spPr bwMode="auto">
          <a:xfrm>
            <a:off x="5791200" y="2057400"/>
            <a:ext cx="1066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Bbsus</a:t>
            </a:r>
          </a:p>
        </p:txBody>
      </p:sp>
      <p:sp>
        <p:nvSpPr>
          <p:cNvPr id="1674258" name="Text Box 18"/>
          <p:cNvSpPr txBox="1">
            <a:spLocks noChangeArrowheads="1"/>
          </p:cNvSpPr>
          <p:nvPr/>
        </p:nvSpPr>
        <p:spPr bwMode="auto">
          <a:xfrm>
            <a:off x="685800" y="31242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</a:t>
            </a:r>
          </a:p>
        </p:txBody>
      </p:sp>
      <p:sp>
        <p:nvSpPr>
          <p:cNvPr id="1674259" name="Text Box 19"/>
          <p:cNvSpPr txBox="1">
            <a:spLocks noChangeArrowheads="1"/>
          </p:cNvSpPr>
          <p:nvPr/>
        </p:nvSpPr>
        <p:spPr bwMode="auto">
          <a:xfrm>
            <a:off x="1752600" y="3124200"/>
            <a:ext cx="914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Eb/G</a:t>
            </a:r>
          </a:p>
        </p:txBody>
      </p:sp>
      <p:sp>
        <p:nvSpPr>
          <p:cNvPr id="1674260" name="Text Box 20"/>
          <p:cNvSpPr txBox="1">
            <a:spLocks noChangeArrowheads="1"/>
          </p:cNvSpPr>
          <p:nvPr/>
        </p:nvSpPr>
        <p:spPr bwMode="auto">
          <a:xfrm>
            <a:off x="3810000" y="31242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Ab</a:t>
            </a:r>
          </a:p>
        </p:txBody>
      </p:sp>
      <p:sp>
        <p:nvSpPr>
          <p:cNvPr id="1674261" name="Text Box 21"/>
          <p:cNvSpPr txBox="1">
            <a:spLocks noChangeArrowheads="1"/>
          </p:cNvSpPr>
          <p:nvPr/>
        </p:nvSpPr>
        <p:spPr bwMode="auto">
          <a:xfrm>
            <a:off x="5334000" y="3124200"/>
            <a:ext cx="1143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Bbsus</a:t>
            </a:r>
          </a:p>
        </p:txBody>
      </p:sp>
      <p:sp>
        <p:nvSpPr>
          <p:cNvPr id="1674262" name="Text Box 22"/>
          <p:cNvSpPr txBox="1">
            <a:spLocks noChangeArrowheads="1"/>
          </p:cNvSpPr>
          <p:nvPr/>
        </p:nvSpPr>
        <p:spPr bwMode="auto">
          <a:xfrm>
            <a:off x="7162800" y="31242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</a:t>
            </a:r>
          </a:p>
        </p:txBody>
      </p:sp>
    </p:spTree>
    <p:extLst>
      <p:ext uri="{BB962C8B-B14F-4D97-AF65-F5344CB8AC3E}">
        <p14:creationId xmlns:p14="http://schemas.microsoft.com/office/powerpoint/2010/main" val="27681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10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9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5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6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8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15084</TotalTime>
  <Words>1659</Words>
  <Application>Microsoft Office PowerPoint</Application>
  <PresentationFormat>On-screen Show (4:3)</PresentationFormat>
  <Paragraphs>536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11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Blank Presentation</vt:lpstr>
      <vt:lpstr>7_Blank Presentation</vt:lpstr>
      <vt:lpstr>9_Blank Presentation</vt:lpstr>
      <vt:lpstr>2_Blank Presentation</vt:lpstr>
      <vt:lpstr>3_Blank Presentation</vt:lpstr>
      <vt:lpstr>4_Blank Presentation</vt:lpstr>
      <vt:lpstr>5_Blank Presentation</vt:lpstr>
      <vt:lpstr>6_Blank Presentation</vt:lpstr>
      <vt:lpstr>8_Blank Presentation</vt:lpstr>
      <vt:lpstr>10_Blank Presentation</vt:lpstr>
      <vt:lpstr>11_Blank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451</cp:revision>
  <dcterms:created xsi:type="dcterms:W3CDTF">2000-04-06T22:37:36Z</dcterms:created>
  <dcterms:modified xsi:type="dcterms:W3CDTF">2013-02-10T14:21:41Z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