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  <p:sldMasterId id="2147483756" r:id="rId3"/>
    <p:sldMasterId id="2147483780" r:id="rId4"/>
    <p:sldMasterId id="2147483792" r:id="rId5"/>
    <p:sldMasterId id="2147483804" r:id="rId6"/>
    <p:sldMasterId id="2147483816" r:id="rId7"/>
    <p:sldMasterId id="2147483828" r:id="rId8"/>
    <p:sldMasterId id="2147483840" r:id="rId9"/>
    <p:sldMasterId id="2147483852" r:id="rId10"/>
    <p:sldMasterId id="2147483864" r:id="rId11"/>
  </p:sldMasterIdLst>
  <p:notesMasterIdLst>
    <p:notesMasterId r:id="rId25"/>
  </p:notesMasterIdLst>
  <p:sldIdLst>
    <p:sldId id="424" r:id="rId12"/>
    <p:sldId id="414" r:id="rId13"/>
    <p:sldId id="425" r:id="rId14"/>
    <p:sldId id="416" r:id="rId15"/>
    <p:sldId id="417" r:id="rId16"/>
    <p:sldId id="418" r:id="rId17"/>
    <p:sldId id="420" r:id="rId18"/>
    <p:sldId id="421" r:id="rId19"/>
    <p:sldId id="422" r:id="rId20"/>
    <p:sldId id="423" r:id="rId21"/>
    <p:sldId id="419" r:id="rId22"/>
    <p:sldId id="412" r:id="rId23"/>
    <p:sldId id="410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9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DEDD785F-A9D4-45A7-949D-CCEDFDD95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08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100E8-7A20-426F-A10E-4E885ACA9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485F-6A4E-475B-8BF7-601A8E4A7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0416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1BE4E-370C-4CC1-A7A9-28B10C87AC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8630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AAFB4-D61C-4D76-A7AD-DD21073552C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4054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CFA5-31A0-403B-BB7B-83C732AF6B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2679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7EF42-1252-4EA3-AAE2-297432A796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34173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04E7A-D067-43E9-82BA-AB92DA974A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2097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4B4BB-37D6-4FB2-AD23-ADF7CA1EEF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976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AFABA-F40A-4A81-B4F6-B09D8E2AD00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288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23908-8252-449D-9AA9-10AF74B1D65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5688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F7719-92EC-4D43-988C-E554C47D8B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9630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9AED3-091A-46F2-8B64-F34482DFCE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1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F945-A22B-4B69-9439-198466570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5986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E1005-69DF-4459-9DED-950CC40544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586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5684-23BF-4B66-8EAA-CD95CF8CF2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4972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5C48B-5DE3-4922-A0DE-92392DE566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50600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288C-CD98-4B6D-AFA5-456319DEB6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70808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8544C-363E-4D8E-8AFA-B98475A3C4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65075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5E098-8F3D-42A3-BF94-5BEDB566DB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5664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27207-E714-4934-A688-8AEF5324A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1797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B9754-1301-4675-94FD-1B4EB2B8E5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736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E3964-C1DE-4E01-A1D8-59E322DDE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72796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3CB3-6D9F-49C5-A628-17C4F486C4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03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D6576-959D-4ABA-9833-67E6339D21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6022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1F10E-6524-45BB-BBD3-95F1E7E578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092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CC6EB-FF4A-4C17-BD9B-F07A6B57E9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8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8CF4D-9B0D-4240-BF4A-B5ED2D57EF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7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E3FD1-D52E-4773-9296-6B5B4CF9A2A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57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E3DB7-4DA2-4E45-ACCB-68162B3158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1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692CD-E9FD-49C2-8523-15E2387908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21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EEB42-9110-449E-BA67-5E55BF5283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95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9914E-9A10-42E3-8C29-866C79A948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054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02BA7-7B5F-4225-B547-13FC873D0B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71574-BE99-4A4A-B978-241CCAE9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6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85A11-2D12-4D76-83EF-6076BC3BF0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BAA2E-334A-4D48-8CD1-CEF3644D07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3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5F06-3F1F-4CB9-8BCF-AEF55782872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85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87AE9-C8BA-436F-8E48-84731A885F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70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E1E5-0A30-42E5-99EA-C7CE145C75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528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B879C-05F9-4DDA-B5D4-A144B3B540C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07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EF94A-5990-4890-8F1C-E060792699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325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C84EB-10D7-4F59-A413-B02A32CD70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39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A3982-AB30-4686-B414-A8F068291D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4599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F9F63-9E5F-4A6A-9B8E-29F371E75E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0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D7B95-4BC1-42AC-89E0-FFE6BAE3C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8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D99B-3BD7-4156-8027-137739595B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729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DE66-801D-4302-9D69-C843E4A229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599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6A35A-DC61-42A0-8390-FFB0A4F08D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15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5B624-D548-486F-B6A2-EED52624F2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442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AEEE-4C76-403C-990F-415FF47580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944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6F5E-91C0-4C45-A149-9338CE7A2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308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AA77-58C5-4767-B75C-99F7BF026B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745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4D2C9-18CB-4516-91E0-D39B6CF3DA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067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73B5B-6445-483B-950C-5FAE518524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237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F898-2AF1-4B90-A70B-3F1E95FE9E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7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89D6-A686-4479-A7D9-9187C65BA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80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7348-3FCD-48AC-9D41-C96D0F5FC1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690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490C-5635-4CD6-89EE-16BCECA18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679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F1871-0C20-43AA-AB8E-AD2168E06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20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206C-550A-4856-B0B4-684E4F9919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793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19E51-EFE0-4F60-AB3A-D8C3885DA9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870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FAEEE-4C76-403C-990F-415FF47580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535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6F5E-91C0-4C45-A149-9338CE7A24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9441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8AA77-58C5-4767-B75C-99F7BF026B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6346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4D2C9-18CB-4516-91E0-D39B6CF3DA0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70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73B5B-6445-483B-950C-5FAE518524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7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56194-B640-4162-A89E-A8840D1B6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66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F898-2AF1-4B90-A70B-3F1E95FE9E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4904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7348-3FCD-48AC-9D41-C96D0F5FC1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55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8490C-5635-4CD6-89EE-16BCECA18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999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F1871-0C20-43AA-AB8E-AD2168E06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60867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B206C-550A-4856-B0B4-684E4F9919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723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19E51-EFE0-4F60-AB3A-D8C3885DA9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589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841DF-E25D-4A47-B19D-C1FCF8EB8F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051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36F58-63EE-42DD-B1C0-8123A03476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2884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F021D-3888-4650-931A-8963EF912B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3580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1D82-F651-4A9B-ACBF-725C1B8CC2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88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3DC0-F375-4A37-9211-E026F2443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9556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4A3E2-47BA-4FD5-B1C6-D0F1AA68301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99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9D49-75BC-4E99-B0E8-15D40E3F76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709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945C-3E7F-4B00-96E7-5C4ACC31D4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933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4D9B-D4B3-4426-A709-5A6543999FB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4343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9E50-9E77-4706-A247-4A5CAE4FD7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049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D2CD2-9B24-41BE-934B-A41DAB4F27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513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60781-7E3B-4EA1-AB09-3EAE8F6F3F5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7464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07234-765E-40A5-B727-14E709F787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593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4D4C7-C464-4CF4-878A-2C446022B2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4116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6119F-9ED3-4CD4-BEAD-195811620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7BE6-6EAC-446C-8120-FF69D6A46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5143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4A1BD-5F23-496A-A458-0234E01F0A5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98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F765D-DA25-409C-B2C3-7D790E4CF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709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D38DC-9B44-4317-9717-B04362587E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2639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89D8F-3505-4124-A182-FC12252BED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774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4C224-EE93-484E-B0CD-565BBD7592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68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660DD-6F6E-40C2-969F-DFA6C34E42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934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5DBDD-B2A5-4391-8CC7-34D3A74F2B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2997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6E3A5-12EE-4450-BBBD-6200E5A20A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1867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2C08-AE7C-4CD8-BB14-87A007D739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4345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36CE9-6767-4DEA-B520-93AD584FC2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1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79494-39ED-41F0-B835-8BA13BB1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3969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91654-8099-4D34-ACF5-23733D62ED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160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DEE2E-F7B7-4020-9E67-2D67F04836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290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D5BD6-E99F-458F-97F0-47A2E94DBB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2394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C1783-9D66-4671-A917-42AC2D5423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05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B860C-0ABA-47F4-B876-478336DB55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7294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0BDA9-B2AB-4463-BA5A-EA67ADA308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8342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AE780-8681-49F7-AD4E-0E1F051E01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842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2B09-6211-44E3-8B69-A6FE82D4E3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7157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BFE24-E62D-4645-9307-7DACAED06B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2108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2C08-AE7C-4CD8-BB14-87A007D739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6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98692-AC71-49DC-B088-56A68CA6E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1039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36CE9-6767-4DEA-B520-93AD584FC2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67460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91654-8099-4D34-ACF5-23733D62ED8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727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DEE2E-F7B7-4020-9E67-2D67F04836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56457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D5BD6-E99F-458F-97F0-47A2E94DBB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627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C1783-9D66-4671-A917-42AC2D5423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2805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B860C-0ABA-47F4-B876-478336DB55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5458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0BDA9-B2AB-4463-BA5A-EA67ADA308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115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AE780-8681-49F7-AD4E-0E1F051E01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0311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2B09-6211-44E3-8B69-A6FE82D4E3C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7044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BFE24-E62D-4645-9307-7DACAED06B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A1F63138-2C5C-4B9F-8A48-B3C583ABE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0036DA-1D53-4A72-A4AC-141805A8DB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9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3874249-4FB5-4AF0-BA71-1B70DF11FD5A}" type="slidenum">
              <a:rPr lang="en-US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9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7B4676-8AFD-4941-AD48-16F599CD0B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30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5476AA0-3DA6-4D30-AC11-98AA181235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8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36AE48-C116-475D-B7AC-AF3176CB0E74}" type="slidenum">
              <a:rPr lang="en-US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C36AE48-C116-475D-B7AC-AF3176CB0E74}" type="slidenum">
              <a:rPr lang="en-US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0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D58817-857F-418B-AB02-B34BE234EC94}" type="slidenum">
              <a:rPr lang="en-US">
                <a:solidFill>
                  <a:srgbClr val="000000"/>
                </a:solidFill>
                <a:latin typeface="Times New Roman" charset="0"/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14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C81A08-78F8-434D-AB27-DA54B33201DD}" type="slidenum">
              <a:rPr lang="en-US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8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D8FF16-1819-4134-BBED-3C179A8E5955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67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D8FF16-1819-4134-BBED-3C179A8E5955}" type="slidenum">
              <a:rPr lang="en-US" smtClean="0">
                <a:solidFill>
                  <a:srgbClr val="000000"/>
                </a:solidFill>
                <a:latin typeface="Times New Roman" charset="0"/>
              </a:rPr>
              <a:pPr/>
              <a:t>‹#›</a:t>
            </a:fld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2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/5/" TargetMode="Externa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/" TargetMode="External"/><Relationship Id="rId3" Type="http://schemas.openxmlformats.org/officeDocument/2006/relationships/hyperlink" Target="http://dev.agodsendtech.com/mu_chords/quickimages/0/A/9/" TargetMode="External"/><Relationship Id="rId7" Type="http://schemas.openxmlformats.org/officeDocument/2006/relationships/hyperlink" Target="http://dev.agodsendtech.com/mu_chords/quickimages/0/C" TargetMode="External"/><Relationship Id="rId2" Type="http://schemas.openxmlformats.org/officeDocument/2006/relationships/hyperlink" Target="http://dev.agodsendtech.com/mu_chords/quickimages/0/E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11" Type="http://schemas.openxmlformats.org/officeDocument/2006/relationships/hyperlink" Target="http://dev.agodsendtech.com/mu_chords/quickimages/0F" TargetMode="External"/><Relationship Id="rId5" Type="http://schemas.openxmlformats.org/officeDocument/2006/relationships/hyperlink" Target="http://dev.agodsendtech.com/mu_chords/quickimages/0/B/1/" TargetMode="External"/><Relationship Id="rId10" Type="http://schemas.openxmlformats.org/officeDocument/2006/relationships/hyperlink" Target="http://dev.agodsendtech.com/mu_chords/quickimages/0/Bb/1/" TargetMode="External"/><Relationship Id="rId4" Type="http://schemas.openxmlformats.org/officeDocument/2006/relationships/hyperlink" Target="http://dev.agodsendtech.com/mu_chords/quickimages/0/G/10/" TargetMode="External"/><Relationship Id="rId9" Type="http://schemas.openxmlformats.org/officeDocument/2006/relationships/hyperlink" Target="http://dev.agodsendtech.com/mu_chords/quickimages/0/B/4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lesweb.nationschurch.org/media/masteralbumartist/artists/artistfolders_H/HawkinsWalter/0MISC-HawkinsWalter/mp3/Thank_You_Walter_Hawkins.mp3" TargetMode="External"/><Relationship Id="rId1" Type="http://schemas.openxmlformats.org/officeDocument/2006/relationships/slideLayout" Target="../slideLayouts/slideLayout1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river will   flow,           A river will   flow             through our hearts from God’s throne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1676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It’s a river of Peace,          It’s a river of love            A river  of  healing   from   above</a:t>
            </a:r>
          </a:p>
        </p:txBody>
      </p:sp>
      <p:sp>
        <p:nvSpPr>
          <p:cNvPr id="1674245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4648200"/>
          </a:xfrm>
          <a:prstGeom prst="rect">
            <a:avLst/>
          </a:pr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0" y="2819400"/>
            <a:ext cx="891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  and   drink   this   living   wa-----ter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0" y="2438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0" y="3810000"/>
            <a:ext cx="685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Giving      life through Jesus Christ   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From   a    heart   filled  by   His  Spi----rit  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0" y="5410200"/>
            <a:ext cx="502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Will     Flow the power of G---------od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762000" y="381000"/>
            <a:ext cx="381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13716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762000" y="50292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0" y="5029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3886200" y="2438400"/>
            <a:ext cx="4445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24384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3200400" y="381000"/>
            <a:ext cx="381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3810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48768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6096000" y="3810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80772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grpSp>
        <p:nvGrpSpPr>
          <p:cNvPr id="1674263" name="Group 23"/>
          <p:cNvGrpSpPr>
            <a:grpSpLocks/>
          </p:cNvGrpSpPr>
          <p:nvPr/>
        </p:nvGrpSpPr>
        <p:grpSpPr bwMode="auto">
          <a:xfrm>
            <a:off x="0" y="1295400"/>
            <a:ext cx="8229600" cy="396875"/>
            <a:chOff x="0" y="912"/>
            <a:chExt cx="5184" cy="250"/>
          </a:xfrm>
        </p:grpSpPr>
        <p:sp>
          <p:nvSpPr>
            <p:cNvPr id="1674264" name="Text Box 24"/>
            <p:cNvSpPr txBox="1">
              <a:spLocks noChangeArrowheads="1"/>
            </p:cNvSpPr>
            <p:nvPr/>
          </p:nvSpPr>
          <p:spPr bwMode="auto">
            <a:xfrm>
              <a:off x="0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65" name="Text Box 25"/>
            <p:cNvSpPr txBox="1">
              <a:spLocks noChangeArrowheads="1"/>
            </p:cNvSpPr>
            <p:nvPr/>
          </p:nvSpPr>
          <p:spPr bwMode="auto">
            <a:xfrm>
              <a:off x="480" y="912"/>
              <a:ext cx="24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674266" name="Text Box 26"/>
            <p:cNvSpPr txBox="1">
              <a:spLocks noChangeArrowheads="1"/>
            </p:cNvSpPr>
            <p:nvPr/>
          </p:nvSpPr>
          <p:spPr bwMode="auto">
            <a:xfrm>
              <a:off x="864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A7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67" name="Text Box 27"/>
            <p:cNvSpPr txBox="1">
              <a:spLocks noChangeArrowheads="1"/>
            </p:cNvSpPr>
            <p:nvPr/>
          </p:nvSpPr>
          <p:spPr bwMode="auto">
            <a:xfrm>
              <a:off x="1584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68" name="Text Box 28"/>
            <p:cNvSpPr txBox="1">
              <a:spLocks noChangeArrowheads="1"/>
            </p:cNvSpPr>
            <p:nvPr/>
          </p:nvSpPr>
          <p:spPr bwMode="auto">
            <a:xfrm>
              <a:off x="2064" y="912"/>
              <a:ext cx="240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674269" name="Text Box 29"/>
            <p:cNvSpPr txBox="1">
              <a:spLocks noChangeArrowheads="1"/>
            </p:cNvSpPr>
            <p:nvPr/>
          </p:nvSpPr>
          <p:spPr bwMode="auto">
            <a:xfrm>
              <a:off x="2448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A7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70" name="Text Box 30"/>
            <p:cNvSpPr txBox="1">
              <a:spLocks noChangeArrowheads="1"/>
            </p:cNvSpPr>
            <p:nvPr/>
          </p:nvSpPr>
          <p:spPr bwMode="auto">
            <a:xfrm>
              <a:off x="3072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  <p:sp>
          <p:nvSpPr>
            <p:cNvPr id="1674271" name="Text Box 31"/>
            <p:cNvSpPr txBox="1">
              <a:spLocks noChangeArrowheads="1"/>
            </p:cNvSpPr>
            <p:nvPr/>
          </p:nvSpPr>
          <p:spPr bwMode="auto">
            <a:xfrm>
              <a:off x="3840" y="912"/>
              <a:ext cx="432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D/F#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  <p:sp>
          <p:nvSpPr>
            <p:cNvPr id="1674272" name="Text Box 32"/>
            <p:cNvSpPr txBox="1">
              <a:spLocks noChangeArrowheads="1"/>
            </p:cNvSpPr>
            <p:nvPr/>
          </p:nvSpPr>
          <p:spPr bwMode="auto">
            <a:xfrm>
              <a:off x="4896" y="912"/>
              <a:ext cx="288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A7</a:t>
              </a:r>
              <a:r>
                <a:rPr lang="en-US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</a:t>
              </a:r>
            </a:p>
          </p:txBody>
        </p:sp>
      </p:grpSp>
      <p:sp>
        <p:nvSpPr>
          <p:cNvPr id="1674273" name="Text Box 33"/>
          <p:cNvSpPr txBox="1">
            <a:spLocks noChangeArrowheads="1"/>
          </p:cNvSpPr>
          <p:nvPr/>
        </p:nvSpPr>
        <p:spPr bwMode="auto">
          <a:xfrm>
            <a:off x="1219200" y="2438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74" name="Text Box 34"/>
          <p:cNvSpPr txBox="1">
            <a:spLocks noChangeArrowheads="1"/>
          </p:cNvSpPr>
          <p:nvPr/>
        </p:nvSpPr>
        <p:spPr bwMode="auto">
          <a:xfrm>
            <a:off x="3200400" y="2438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75" name="Text Box 35"/>
          <p:cNvSpPr txBox="1">
            <a:spLocks noChangeArrowheads="1"/>
          </p:cNvSpPr>
          <p:nvPr/>
        </p:nvSpPr>
        <p:spPr bwMode="auto">
          <a:xfrm>
            <a:off x="0" y="32766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76" name="Text Box 36"/>
          <p:cNvSpPr txBox="1">
            <a:spLocks noChangeArrowheads="1"/>
          </p:cNvSpPr>
          <p:nvPr/>
        </p:nvSpPr>
        <p:spPr bwMode="auto">
          <a:xfrm>
            <a:off x="990600" y="32766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77" name="Text Box 37"/>
          <p:cNvSpPr txBox="1">
            <a:spLocks noChangeArrowheads="1"/>
          </p:cNvSpPr>
          <p:nvPr/>
        </p:nvSpPr>
        <p:spPr bwMode="auto">
          <a:xfrm>
            <a:off x="2895600" y="3505200"/>
            <a:ext cx="2286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    A   G#M   F#m   E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4278" name="Text Box 38"/>
          <p:cNvSpPr txBox="1">
            <a:spLocks noChangeArrowheads="1"/>
          </p:cNvSpPr>
          <p:nvPr/>
        </p:nvSpPr>
        <p:spPr bwMode="auto">
          <a:xfrm>
            <a:off x="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79" name="Text Box 39"/>
          <p:cNvSpPr txBox="1">
            <a:spLocks noChangeArrowheads="1"/>
          </p:cNvSpPr>
          <p:nvPr/>
        </p:nvSpPr>
        <p:spPr bwMode="auto">
          <a:xfrm>
            <a:off x="3886200" y="4191000"/>
            <a:ext cx="4445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80" name="Text Box 40"/>
          <p:cNvSpPr txBox="1">
            <a:spLocks noChangeArrowheads="1"/>
          </p:cNvSpPr>
          <p:nvPr/>
        </p:nvSpPr>
        <p:spPr bwMode="auto">
          <a:xfrm>
            <a:off x="12192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4281" name="Text Box 41"/>
          <p:cNvSpPr txBox="1">
            <a:spLocks noChangeArrowheads="1"/>
          </p:cNvSpPr>
          <p:nvPr/>
        </p:nvSpPr>
        <p:spPr bwMode="auto">
          <a:xfrm>
            <a:off x="32004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74282" name="Text Box 42"/>
          <p:cNvSpPr txBox="1">
            <a:spLocks noChangeArrowheads="1"/>
          </p:cNvSpPr>
          <p:nvPr/>
        </p:nvSpPr>
        <p:spPr bwMode="auto">
          <a:xfrm>
            <a:off x="3276600" y="5029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</p:txBody>
      </p:sp>
      <p:sp>
        <p:nvSpPr>
          <p:cNvPr id="1674283" name="Text Box 43"/>
          <p:cNvSpPr txBox="1">
            <a:spLocks noChangeArrowheads="1"/>
          </p:cNvSpPr>
          <p:nvPr/>
        </p:nvSpPr>
        <p:spPr bwMode="auto">
          <a:xfrm>
            <a:off x="2514600" y="50292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104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Holiness and purity</a:t>
            </a:r>
          </a:p>
        </p:txBody>
      </p:sp>
      <p:sp>
        <p:nvSpPr>
          <p:cNvPr id="1675267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Has come to make His home in me</a:t>
            </a: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2362200"/>
            <a:ext cx="937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How can I give back this love that You’ve shown</a:t>
            </a: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I fall on my face before Your throne</a:t>
            </a: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14478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2286000" y="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37338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5257800" y="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62000" y="990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1905000" y="990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3810000" y="1066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5334000" y="990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1905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2362200" y="1981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4876800" y="1981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334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1371600" y="31242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34290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334000" y="31242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67818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402435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819400"/>
            <a:ext cx="9144000" cy="40386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23177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1101725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Magnificent God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2092325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Magnificent Lord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32893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worship You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432435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worship You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55626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worship You Magnificent God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3657600" y="30607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352800" y="720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7086600" y="720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5715000" y="720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8305800" y="720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276600" y="1863725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7010400" y="1863725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8305800" y="18637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638800" y="1787525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5867400" y="29845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8001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733800" y="409575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2860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943600" y="4078288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1219200" y="5257800"/>
            <a:ext cx="762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Dm</a:t>
            </a:r>
            <a:endParaRPr lang="en-US" sz="54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72" name="Rectangle 3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7010400" y="76200"/>
            <a:ext cx="20955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ID:  203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2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9525" y="5059363"/>
            <a:ext cx="9144000" cy="16764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80"/>
          <p:cNvSpPr>
            <a:spLocks noChangeArrowheads="1"/>
          </p:cNvSpPr>
          <p:nvPr/>
        </p:nvSpPr>
        <p:spPr bwMode="auto">
          <a:xfrm>
            <a:off x="9525" y="2468563"/>
            <a:ext cx="9144000" cy="2590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79"/>
          <p:cNvSpPr>
            <a:spLocks noChangeArrowheads="1"/>
          </p:cNvSpPr>
          <p:nvPr/>
        </p:nvSpPr>
        <p:spPr bwMode="auto">
          <a:xfrm>
            <a:off x="9525" y="487363"/>
            <a:ext cx="9144000" cy="1981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9525" y="14017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My heart’s not content so I’m yearning                       To be close and made true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9525" y="20875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Do with me what You choose             So I can be a vessel You pour through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9525" y="79216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FFFF"/>
                </a:solidFill>
              </a:rPr>
              <a:t>Your mercies are new every morning                  So I run to You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1000125" y="4873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295525" y="4873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3133725" y="487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42767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6334125" y="487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1762125" y="1782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3133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5287" name="Text Box 2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5815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5191125" y="1782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58007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6257925" y="1782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7400925" y="17827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1304925" y="1096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2295525" y="10969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37433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334125" y="1096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2072" name="Text Box 33"/>
          <p:cNvSpPr txBox="1">
            <a:spLocks noChangeArrowheads="1"/>
          </p:cNvSpPr>
          <p:nvPr/>
        </p:nvSpPr>
        <p:spPr bwMode="auto">
          <a:xfrm>
            <a:off x="9525" y="2849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Every day I seek Your face             To bathe myself in Your sweet grace   </a:t>
            </a:r>
          </a:p>
        </p:txBody>
      </p:sp>
      <p:sp>
        <p:nvSpPr>
          <p:cNvPr id="2073" name="Text Box 34"/>
          <p:cNvSpPr txBox="1">
            <a:spLocks noChangeArrowheads="1"/>
          </p:cNvSpPr>
          <p:nvPr/>
        </p:nvSpPr>
        <p:spPr bwMode="auto">
          <a:xfrm>
            <a:off x="9525" y="34591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need your strength to wash over me</a:t>
            </a:r>
          </a:p>
        </p:txBody>
      </p:sp>
      <p:sp>
        <p:nvSpPr>
          <p:cNvPr id="2074" name="Text Box 35"/>
          <p:cNvSpPr txBox="1">
            <a:spLocks noChangeArrowheads="1"/>
          </p:cNvSpPr>
          <p:nvPr/>
        </p:nvSpPr>
        <p:spPr bwMode="auto">
          <a:xfrm>
            <a:off x="9525" y="40687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Father I need You to pick me up          And heal me with Your gentle touch   </a:t>
            </a:r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9525" y="4678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Lord I need Your love.            Lord, I receive Your love</a:t>
            </a: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9525" y="55165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run after You       Seek to be made true       I need so much of You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9525" y="6202363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</a:rPr>
              <a:t>I will walk in Your grace      To that hiding place       Where I find more of You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1685925" y="25447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46577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5953125" y="25447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29813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07" name="Text Box 4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31543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5038725" y="31543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5724525" y="31543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1533525" y="37639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48863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6562725" y="37639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22193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26765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3743325" y="4373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4810125" y="4373563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5267325" y="4373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6257925" y="4373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  A</a:t>
            </a: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1457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35909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5572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25" name="Text Box 6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907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26" name="Text Box 62"/>
          <p:cNvSpPr txBox="1">
            <a:spLocks noChangeArrowheads="1"/>
          </p:cNvSpPr>
          <p:nvPr/>
        </p:nvSpPr>
        <p:spPr bwMode="auto">
          <a:xfrm>
            <a:off x="290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27" name="Text Box 6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9719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28" name="Text Box 64"/>
          <p:cNvSpPr txBox="1">
            <a:spLocks noChangeArrowheads="1"/>
          </p:cNvSpPr>
          <p:nvPr/>
        </p:nvSpPr>
        <p:spPr bwMode="auto">
          <a:xfrm>
            <a:off x="48863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29" name="Text Box 65"/>
          <p:cNvSpPr txBox="1">
            <a:spLocks noChangeArrowheads="1"/>
          </p:cNvSpPr>
          <p:nvPr/>
        </p:nvSpPr>
        <p:spPr bwMode="auto">
          <a:xfrm>
            <a:off x="5953125" y="5211763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0" name="Text Box 66"/>
          <p:cNvSpPr txBox="1">
            <a:spLocks noChangeArrowheads="1"/>
          </p:cNvSpPr>
          <p:nvPr/>
        </p:nvSpPr>
        <p:spPr bwMode="auto">
          <a:xfrm>
            <a:off x="6715125" y="52117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31" name="Text Box 67"/>
          <p:cNvSpPr txBox="1">
            <a:spLocks noChangeArrowheads="1"/>
          </p:cNvSpPr>
          <p:nvPr/>
        </p:nvSpPr>
        <p:spPr bwMode="auto">
          <a:xfrm>
            <a:off x="7172325" y="5211763"/>
            <a:ext cx="1676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- D/F# - Em</a:t>
            </a:r>
          </a:p>
        </p:txBody>
      </p:sp>
      <p:sp>
        <p:nvSpPr>
          <p:cNvPr id="1675332" name="Text Box 68"/>
          <p:cNvSpPr txBox="1">
            <a:spLocks noChangeArrowheads="1"/>
          </p:cNvSpPr>
          <p:nvPr/>
        </p:nvSpPr>
        <p:spPr bwMode="auto">
          <a:xfrm>
            <a:off x="1228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33" name="Text Box 69"/>
          <p:cNvSpPr txBox="1">
            <a:spLocks noChangeArrowheads="1"/>
          </p:cNvSpPr>
          <p:nvPr/>
        </p:nvSpPr>
        <p:spPr bwMode="auto">
          <a:xfrm>
            <a:off x="31337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5334" name="Text Box 70"/>
          <p:cNvSpPr txBox="1">
            <a:spLocks noChangeArrowheads="1"/>
          </p:cNvSpPr>
          <p:nvPr/>
        </p:nvSpPr>
        <p:spPr bwMode="auto">
          <a:xfrm>
            <a:off x="5343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5335" name="Text Box 71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6859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6" name="Text Box 72"/>
          <p:cNvSpPr txBox="1">
            <a:spLocks noChangeArrowheads="1"/>
          </p:cNvSpPr>
          <p:nvPr/>
        </p:nvSpPr>
        <p:spPr bwMode="auto">
          <a:xfrm>
            <a:off x="2600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37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0525" y="5897563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5338" name="Text Box 74"/>
          <p:cNvSpPr txBox="1">
            <a:spLocks noChangeArrowheads="1"/>
          </p:cNvSpPr>
          <p:nvPr/>
        </p:nvSpPr>
        <p:spPr bwMode="auto">
          <a:xfrm>
            <a:off x="4886325" y="5897563"/>
            <a:ext cx="381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5340" name="Text Box 76"/>
          <p:cNvSpPr txBox="1">
            <a:spLocks noChangeArrowheads="1"/>
          </p:cNvSpPr>
          <p:nvPr/>
        </p:nvSpPr>
        <p:spPr bwMode="auto">
          <a:xfrm>
            <a:off x="6181725" y="5897563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A2/F#</a:t>
            </a:r>
          </a:p>
        </p:txBody>
      </p:sp>
      <p:sp>
        <p:nvSpPr>
          <p:cNvPr id="1675341" name="Text Box 77"/>
          <p:cNvSpPr txBox="1">
            <a:spLocks noChangeArrowheads="1"/>
          </p:cNvSpPr>
          <p:nvPr/>
        </p:nvSpPr>
        <p:spPr bwMode="auto">
          <a:xfrm>
            <a:off x="7248525" y="5897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- D/F# - Em   D</a:t>
            </a:r>
          </a:p>
        </p:txBody>
      </p:sp>
      <p:sp>
        <p:nvSpPr>
          <p:cNvPr id="1675342" name="Text Box 7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5725" y="5897563"/>
            <a:ext cx="1066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  A</a:t>
            </a:r>
          </a:p>
        </p:txBody>
      </p:sp>
      <p:sp>
        <p:nvSpPr>
          <p:cNvPr id="2114" name="Rectangle 2"/>
          <p:cNvSpPr>
            <a:spLocks noChangeArrowheads="1"/>
          </p:cNvSpPr>
          <p:nvPr/>
        </p:nvSpPr>
        <p:spPr bwMode="auto">
          <a:xfrm>
            <a:off x="9525" y="0"/>
            <a:ext cx="9144000" cy="4873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97713" y="4905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72" name="Text Box 74"/>
          <p:cNvSpPr txBox="1">
            <a:spLocks noChangeArrowheads="1"/>
          </p:cNvSpPr>
          <p:nvPr/>
        </p:nvSpPr>
        <p:spPr bwMode="auto">
          <a:xfrm>
            <a:off x="7783513" y="4905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73" name="Text Box 7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288213" y="1150938"/>
            <a:ext cx="6858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74" name="Text Box 74"/>
          <p:cNvSpPr txBox="1">
            <a:spLocks noChangeArrowheads="1"/>
          </p:cNvSpPr>
          <p:nvPr/>
        </p:nvSpPr>
        <p:spPr bwMode="auto">
          <a:xfrm>
            <a:off x="7974013" y="1150938"/>
            <a:ext cx="3810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827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340" name="Rectangle 52"/>
          <p:cNvSpPr>
            <a:spLocks noChangeArrowheads="1"/>
          </p:cNvSpPr>
          <p:nvPr/>
        </p:nvSpPr>
        <p:spPr bwMode="auto">
          <a:xfrm>
            <a:off x="0" y="609600"/>
            <a:ext cx="9220200" cy="2895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6292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76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me God came and found me      As for me He took me home</a:t>
            </a:r>
          </a:p>
        </p:txBody>
      </p:sp>
      <p:sp>
        <p:nvSpPr>
          <p:cNvPr id="1676293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me He gave me a family and I’ll never walk alone</a:t>
            </a:r>
          </a:p>
        </p:txBody>
      </p:sp>
      <p:sp>
        <p:nvSpPr>
          <p:cNvPr id="1676295" name="Text Box 7"/>
          <p:cNvSpPr txBox="1">
            <a:spLocks noChangeArrowheads="1"/>
          </p:cNvSpPr>
          <p:nvPr/>
        </p:nvSpPr>
        <p:spPr bwMode="auto">
          <a:xfrm>
            <a:off x="0" y="2438400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In my life I’m soaked in blessing         And in heaven there’s a great reward</a:t>
            </a:r>
          </a:p>
        </p:txBody>
      </p:sp>
      <p:sp>
        <p:nvSpPr>
          <p:cNvPr id="1676297" name="Text Box 9"/>
          <p:cNvSpPr txBox="1">
            <a:spLocks noChangeArrowheads="1"/>
          </p:cNvSpPr>
          <p:nvPr/>
        </p:nvSpPr>
        <p:spPr bwMode="auto">
          <a:xfrm>
            <a:off x="-152400" y="3048000"/>
            <a:ext cx="929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me  and my house we’re gonna serve the Lord</a:t>
            </a:r>
          </a:p>
        </p:txBody>
      </p:sp>
      <p:sp>
        <p:nvSpPr>
          <p:cNvPr id="1676298" name="Text Box 10"/>
          <p:cNvSpPr txBox="1">
            <a:spLocks noChangeArrowheads="1"/>
          </p:cNvSpPr>
          <p:nvPr/>
        </p:nvSpPr>
        <p:spPr bwMode="auto">
          <a:xfrm>
            <a:off x="1828800" y="762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299" name="Text Box 11"/>
          <p:cNvSpPr txBox="1">
            <a:spLocks noChangeArrowheads="1"/>
          </p:cNvSpPr>
          <p:nvPr/>
        </p:nvSpPr>
        <p:spPr bwMode="auto">
          <a:xfrm>
            <a:off x="2133600" y="1524000"/>
            <a:ext cx="55721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300" name="Text Box 12"/>
          <p:cNvSpPr txBox="1">
            <a:spLocks noChangeArrowheads="1"/>
          </p:cNvSpPr>
          <p:nvPr/>
        </p:nvSpPr>
        <p:spPr bwMode="auto">
          <a:xfrm>
            <a:off x="1066800" y="2133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301" name="Text Box 13"/>
          <p:cNvSpPr txBox="1">
            <a:spLocks noChangeArrowheads="1"/>
          </p:cNvSpPr>
          <p:nvPr/>
        </p:nvSpPr>
        <p:spPr bwMode="auto">
          <a:xfrm>
            <a:off x="3886200" y="762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    </a:t>
            </a:r>
          </a:p>
        </p:txBody>
      </p:sp>
      <p:sp>
        <p:nvSpPr>
          <p:cNvPr id="1676302" name="Text Box 14"/>
          <p:cNvSpPr txBox="1">
            <a:spLocks noChangeArrowheads="1"/>
          </p:cNvSpPr>
          <p:nvPr/>
        </p:nvSpPr>
        <p:spPr bwMode="auto">
          <a:xfrm>
            <a:off x="51816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    </a:t>
            </a:r>
          </a:p>
        </p:txBody>
      </p:sp>
      <p:sp>
        <p:nvSpPr>
          <p:cNvPr id="1676303" name="Text Box 15"/>
          <p:cNvSpPr txBox="1">
            <a:spLocks noChangeArrowheads="1"/>
          </p:cNvSpPr>
          <p:nvPr/>
        </p:nvSpPr>
        <p:spPr bwMode="auto">
          <a:xfrm>
            <a:off x="7620000" y="762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676304" name="Text Box 16"/>
          <p:cNvSpPr txBox="1">
            <a:spLocks noChangeArrowheads="1"/>
          </p:cNvSpPr>
          <p:nvPr/>
        </p:nvSpPr>
        <p:spPr bwMode="auto">
          <a:xfrm>
            <a:off x="4038600" y="1524000"/>
            <a:ext cx="7953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05" name="Text Box 17"/>
          <p:cNvSpPr txBox="1">
            <a:spLocks noChangeArrowheads="1"/>
          </p:cNvSpPr>
          <p:nvPr/>
        </p:nvSpPr>
        <p:spPr bwMode="auto">
          <a:xfrm>
            <a:off x="5715000" y="1447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</a:p>
        </p:txBody>
      </p:sp>
      <p:sp>
        <p:nvSpPr>
          <p:cNvPr id="1676306" name="Text Box 18"/>
          <p:cNvSpPr txBox="1">
            <a:spLocks noChangeArrowheads="1"/>
          </p:cNvSpPr>
          <p:nvPr/>
        </p:nvSpPr>
        <p:spPr bwMode="auto">
          <a:xfrm>
            <a:off x="6400800" y="1447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6307" name="Text Box 19"/>
          <p:cNvSpPr txBox="1">
            <a:spLocks noChangeArrowheads="1"/>
          </p:cNvSpPr>
          <p:nvPr/>
        </p:nvSpPr>
        <p:spPr bwMode="auto">
          <a:xfrm>
            <a:off x="7010400" y="1447800"/>
            <a:ext cx="71596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6308" name="Text Box 20"/>
          <p:cNvSpPr txBox="1">
            <a:spLocks noChangeArrowheads="1"/>
          </p:cNvSpPr>
          <p:nvPr/>
        </p:nvSpPr>
        <p:spPr bwMode="auto">
          <a:xfrm>
            <a:off x="30480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09" name="Text Box 21"/>
          <p:cNvSpPr txBox="1">
            <a:spLocks noChangeArrowheads="1"/>
          </p:cNvSpPr>
          <p:nvPr/>
        </p:nvSpPr>
        <p:spPr bwMode="auto">
          <a:xfrm>
            <a:off x="7696200" y="21336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10" name="Text Box 22"/>
          <p:cNvSpPr txBox="1">
            <a:spLocks noChangeArrowheads="1"/>
          </p:cNvSpPr>
          <p:nvPr/>
        </p:nvSpPr>
        <p:spPr bwMode="auto">
          <a:xfrm>
            <a:off x="2209800" y="2743200"/>
            <a:ext cx="54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 </a:t>
            </a:r>
          </a:p>
        </p:txBody>
      </p:sp>
      <p:sp>
        <p:nvSpPr>
          <p:cNvPr id="1676311" name="Text Box 23"/>
          <p:cNvSpPr txBox="1">
            <a:spLocks noChangeArrowheads="1"/>
          </p:cNvSpPr>
          <p:nvPr/>
        </p:nvSpPr>
        <p:spPr bwMode="auto">
          <a:xfrm>
            <a:off x="3048000" y="27432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6312" name="Text Box 24"/>
          <p:cNvSpPr txBox="1">
            <a:spLocks noChangeArrowheads="1"/>
          </p:cNvSpPr>
          <p:nvPr/>
        </p:nvSpPr>
        <p:spPr bwMode="auto">
          <a:xfrm>
            <a:off x="3657600" y="2743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</a:p>
        </p:txBody>
      </p:sp>
      <p:sp>
        <p:nvSpPr>
          <p:cNvPr id="1676313" name="Text Box 25"/>
          <p:cNvSpPr txBox="1">
            <a:spLocks noChangeArrowheads="1"/>
          </p:cNvSpPr>
          <p:nvPr/>
        </p:nvSpPr>
        <p:spPr bwMode="auto">
          <a:xfrm>
            <a:off x="4267200" y="27432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Am7    </a:t>
            </a:r>
          </a:p>
        </p:txBody>
      </p:sp>
      <p:sp>
        <p:nvSpPr>
          <p:cNvPr id="1676314" name="Text Box 26"/>
          <p:cNvSpPr txBox="1">
            <a:spLocks noChangeArrowheads="1"/>
          </p:cNvSpPr>
          <p:nvPr/>
        </p:nvSpPr>
        <p:spPr bwMode="auto">
          <a:xfrm>
            <a:off x="5638800" y="27432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</a:p>
        </p:txBody>
      </p:sp>
      <p:sp>
        <p:nvSpPr>
          <p:cNvPr id="1676315" name="Text Box 27"/>
          <p:cNvSpPr txBox="1">
            <a:spLocks noChangeArrowheads="1"/>
          </p:cNvSpPr>
          <p:nvPr/>
        </p:nvSpPr>
        <p:spPr bwMode="auto">
          <a:xfrm>
            <a:off x="6781800" y="2743200"/>
            <a:ext cx="5429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 </a:t>
            </a:r>
          </a:p>
        </p:txBody>
      </p:sp>
      <p:sp>
        <p:nvSpPr>
          <p:cNvPr id="1676316" name="Text Box 28"/>
          <p:cNvSpPr txBox="1">
            <a:spLocks noChangeArrowheads="1"/>
          </p:cNvSpPr>
          <p:nvPr/>
        </p:nvSpPr>
        <p:spPr bwMode="auto">
          <a:xfrm>
            <a:off x="3429000" y="6400800"/>
            <a:ext cx="24384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F-E-A-B-D-E-G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6317" name="Text Box 29"/>
          <p:cNvSpPr txBox="1">
            <a:spLocks noChangeArrowheads="1"/>
          </p:cNvSpPr>
          <p:nvPr/>
        </p:nvSpPr>
        <p:spPr bwMode="auto">
          <a:xfrm>
            <a:off x="6019800" y="762000"/>
            <a:ext cx="1066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    </a:t>
            </a:r>
          </a:p>
        </p:txBody>
      </p:sp>
      <p:sp>
        <p:nvSpPr>
          <p:cNvPr id="1676318" name="Text Box 30"/>
          <p:cNvSpPr txBox="1">
            <a:spLocks noChangeArrowheads="1"/>
          </p:cNvSpPr>
          <p:nvPr/>
        </p:nvSpPr>
        <p:spPr bwMode="auto">
          <a:xfrm>
            <a:off x="0" y="0"/>
            <a:ext cx="40386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- G/B - Am7 - G - G - G/B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6319" name="Text Box 31"/>
          <p:cNvSpPr txBox="1">
            <a:spLocks noChangeArrowheads="1"/>
          </p:cNvSpPr>
          <p:nvPr/>
        </p:nvSpPr>
        <p:spPr bwMode="auto">
          <a:xfrm>
            <a:off x="5105400" y="0"/>
            <a:ext cx="403860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- G/B - Am7 - G - C - G</a:t>
            </a:r>
            <a:r>
              <a:rPr lang="en-US" sz="3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676320" name="Text Box 32"/>
          <p:cNvSpPr txBox="1">
            <a:spLocks noChangeArrowheads="1"/>
          </p:cNvSpPr>
          <p:nvPr/>
        </p:nvSpPr>
        <p:spPr bwMode="auto">
          <a:xfrm>
            <a:off x="0" y="39624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I’ve got Jesus, Jesus He calls me for His own and He lifts me, lifts me above the world I know</a:t>
            </a:r>
          </a:p>
        </p:txBody>
      </p:sp>
      <p:sp>
        <p:nvSpPr>
          <p:cNvPr id="1676321" name="Text Box 33"/>
          <p:cNvSpPr txBox="1">
            <a:spLocks noChangeArrowheads="1"/>
          </p:cNvSpPr>
          <p:nvPr/>
        </p:nvSpPr>
        <p:spPr bwMode="auto">
          <a:xfrm>
            <a:off x="1371600" y="36576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    </a:t>
            </a:r>
          </a:p>
        </p:txBody>
      </p:sp>
      <p:sp>
        <p:nvSpPr>
          <p:cNvPr id="1676322" name="Text Box 34"/>
          <p:cNvSpPr txBox="1">
            <a:spLocks noChangeArrowheads="1"/>
          </p:cNvSpPr>
          <p:nvPr/>
        </p:nvSpPr>
        <p:spPr bwMode="auto">
          <a:xfrm>
            <a:off x="1752600" y="3657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   </a:t>
            </a:r>
          </a:p>
        </p:txBody>
      </p:sp>
      <p:sp>
        <p:nvSpPr>
          <p:cNvPr id="1676323" name="Text Box 35"/>
          <p:cNvSpPr txBox="1">
            <a:spLocks noChangeArrowheads="1"/>
          </p:cNvSpPr>
          <p:nvPr/>
        </p:nvSpPr>
        <p:spPr bwMode="auto">
          <a:xfrm>
            <a:off x="2514600" y="3657600"/>
            <a:ext cx="8699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Bm/G   </a:t>
            </a:r>
          </a:p>
        </p:txBody>
      </p:sp>
      <p:sp>
        <p:nvSpPr>
          <p:cNvPr id="1676324" name="Text Box 36"/>
          <p:cNvSpPr txBox="1">
            <a:spLocks noChangeArrowheads="1"/>
          </p:cNvSpPr>
          <p:nvPr/>
        </p:nvSpPr>
        <p:spPr bwMode="auto">
          <a:xfrm>
            <a:off x="3886200" y="3657600"/>
            <a:ext cx="708025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   </a:t>
            </a:r>
          </a:p>
        </p:txBody>
      </p:sp>
      <p:sp>
        <p:nvSpPr>
          <p:cNvPr id="1676325" name="Text Box 37"/>
          <p:cNvSpPr txBox="1">
            <a:spLocks noChangeArrowheads="1"/>
          </p:cNvSpPr>
          <p:nvPr/>
        </p:nvSpPr>
        <p:spPr bwMode="auto">
          <a:xfrm>
            <a:off x="5181600" y="3657600"/>
            <a:ext cx="3667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   </a:t>
            </a:r>
          </a:p>
        </p:txBody>
      </p:sp>
      <p:sp>
        <p:nvSpPr>
          <p:cNvPr id="1676326" name="Text Box 38"/>
          <p:cNvSpPr txBox="1">
            <a:spLocks noChangeArrowheads="1"/>
          </p:cNvSpPr>
          <p:nvPr/>
        </p:nvSpPr>
        <p:spPr bwMode="auto">
          <a:xfrm>
            <a:off x="5715000" y="3657600"/>
            <a:ext cx="6270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D/C   </a:t>
            </a:r>
          </a:p>
        </p:txBody>
      </p:sp>
      <p:sp>
        <p:nvSpPr>
          <p:cNvPr id="1676327" name="Text Box 39"/>
          <p:cNvSpPr txBox="1">
            <a:spLocks noChangeArrowheads="1"/>
          </p:cNvSpPr>
          <p:nvPr/>
        </p:nvSpPr>
        <p:spPr bwMode="auto">
          <a:xfrm>
            <a:off x="6553200" y="3657600"/>
            <a:ext cx="838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Em/C   </a:t>
            </a:r>
          </a:p>
        </p:txBody>
      </p:sp>
      <p:sp>
        <p:nvSpPr>
          <p:cNvPr id="1676328" name="Text Box 40"/>
          <p:cNvSpPr txBox="1">
            <a:spLocks noChangeArrowheads="1"/>
          </p:cNvSpPr>
          <p:nvPr/>
        </p:nvSpPr>
        <p:spPr bwMode="auto">
          <a:xfrm>
            <a:off x="8153400" y="36576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D/C   </a:t>
            </a:r>
          </a:p>
        </p:txBody>
      </p:sp>
      <p:sp>
        <p:nvSpPr>
          <p:cNvPr id="1676329" name="Text Box 41"/>
          <p:cNvSpPr txBox="1">
            <a:spLocks noChangeArrowheads="1"/>
          </p:cNvSpPr>
          <p:nvPr/>
        </p:nvSpPr>
        <p:spPr bwMode="auto">
          <a:xfrm>
            <a:off x="0" y="46482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God is in this house! And there is no doubt   God is in this house! You can’t keep Him out</a:t>
            </a:r>
          </a:p>
        </p:txBody>
      </p:sp>
      <p:sp>
        <p:nvSpPr>
          <p:cNvPr id="1676330" name="Text Box 42"/>
          <p:cNvSpPr txBox="1">
            <a:spLocks noChangeArrowheads="1"/>
          </p:cNvSpPr>
          <p:nvPr/>
        </p:nvSpPr>
        <p:spPr bwMode="auto">
          <a:xfrm>
            <a:off x="762000" y="4343400"/>
            <a:ext cx="457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</a:t>
            </a:r>
          </a:p>
        </p:txBody>
      </p:sp>
      <p:sp>
        <p:nvSpPr>
          <p:cNvPr id="1676331" name="Text Box 43"/>
          <p:cNvSpPr txBox="1">
            <a:spLocks noChangeArrowheads="1"/>
          </p:cNvSpPr>
          <p:nvPr/>
        </p:nvSpPr>
        <p:spPr bwMode="auto">
          <a:xfrm>
            <a:off x="3200400" y="4343400"/>
            <a:ext cx="6540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  </a:t>
            </a:r>
          </a:p>
        </p:txBody>
      </p:sp>
      <p:sp>
        <p:nvSpPr>
          <p:cNvPr id="1676332" name="Text Box 44"/>
          <p:cNvSpPr txBox="1">
            <a:spLocks noChangeArrowheads="1"/>
          </p:cNvSpPr>
          <p:nvPr/>
        </p:nvSpPr>
        <p:spPr bwMode="auto">
          <a:xfrm>
            <a:off x="4495800" y="4343400"/>
            <a:ext cx="6096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   </a:t>
            </a:r>
          </a:p>
        </p:txBody>
      </p:sp>
      <p:sp>
        <p:nvSpPr>
          <p:cNvPr id="1676333" name="Text Box 45"/>
          <p:cNvSpPr txBox="1">
            <a:spLocks noChangeArrowheads="1"/>
          </p:cNvSpPr>
          <p:nvPr/>
        </p:nvSpPr>
        <p:spPr bwMode="auto">
          <a:xfrm>
            <a:off x="7239000" y="4343400"/>
            <a:ext cx="4953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6334" name="Text Box 46"/>
          <p:cNvSpPr txBox="1">
            <a:spLocks noChangeArrowheads="1"/>
          </p:cNvSpPr>
          <p:nvPr/>
        </p:nvSpPr>
        <p:spPr bwMode="auto">
          <a:xfrm>
            <a:off x="0" y="5334000"/>
            <a:ext cx="929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As for you,  as for me      we’re gonna serve the Lord</a:t>
            </a:r>
          </a:p>
        </p:txBody>
      </p:sp>
      <p:sp>
        <p:nvSpPr>
          <p:cNvPr id="1676335" name="Text Box 47"/>
          <p:cNvSpPr txBox="1">
            <a:spLocks noChangeArrowheads="1"/>
          </p:cNvSpPr>
          <p:nvPr/>
        </p:nvSpPr>
        <p:spPr bwMode="auto">
          <a:xfrm>
            <a:off x="2895600" y="5029200"/>
            <a:ext cx="381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   </a:t>
            </a:r>
          </a:p>
        </p:txBody>
      </p:sp>
      <p:sp>
        <p:nvSpPr>
          <p:cNvPr id="1676336" name="Text Box 48"/>
          <p:cNvSpPr txBox="1">
            <a:spLocks noChangeArrowheads="1"/>
          </p:cNvSpPr>
          <p:nvPr/>
        </p:nvSpPr>
        <p:spPr bwMode="auto">
          <a:xfrm>
            <a:off x="3810000" y="5029200"/>
            <a:ext cx="5445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  </a:t>
            </a:r>
          </a:p>
        </p:txBody>
      </p:sp>
      <p:sp>
        <p:nvSpPr>
          <p:cNvPr id="1676337" name="Text Box 49"/>
          <p:cNvSpPr txBox="1">
            <a:spLocks noChangeArrowheads="1"/>
          </p:cNvSpPr>
          <p:nvPr/>
        </p:nvSpPr>
        <p:spPr bwMode="auto">
          <a:xfrm>
            <a:off x="4495800" y="5029200"/>
            <a:ext cx="598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   </a:t>
            </a:r>
          </a:p>
        </p:txBody>
      </p:sp>
      <p:sp>
        <p:nvSpPr>
          <p:cNvPr id="1676338" name="Text Box 50"/>
          <p:cNvSpPr txBox="1">
            <a:spLocks noChangeArrowheads="1"/>
          </p:cNvSpPr>
          <p:nvPr/>
        </p:nvSpPr>
        <p:spPr bwMode="auto">
          <a:xfrm>
            <a:off x="5562600" y="5029200"/>
            <a:ext cx="59848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   </a:t>
            </a:r>
          </a:p>
        </p:txBody>
      </p:sp>
      <p:sp>
        <p:nvSpPr>
          <p:cNvPr id="1676339" name="Text Box 51"/>
          <p:cNvSpPr txBox="1">
            <a:spLocks noChangeArrowheads="1"/>
          </p:cNvSpPr>
          <p:nvPr/>
        </p:nvSpPr>
        <p:spPr bwMode="auto">
          <a:xfrm>
            <a:off x="6400800" y="5029200"/>
            <a:ext cx="54451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3051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1"/>
          <p:cNvSpPr>
            <a:spLocks noChangeArrowheads="1"/>
          </p:cNvSpPr>
          <p:nvPr/>
        </p:nvSpPr>
        <p:spPr bwMode="auto">
          <a:xfrm>
            <a:off x="-10319" y="2874988"/>
            <a:ext cx="9144000" cy="2265388"/>
          </a:xfrm>
          <a:prstGeom prst="rect">
            <a:avLst/>
          </a:prstGeom>
          <a:solidFill>
            <a:srgbClr val="6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Text Box 8"/>
          <p:cNvSpPr txBox="1">
            <a:spLocks noChangeArrowheads="1"/>
          </p:cNvSpPr>
          <p:nvPr/>
        </p:nvSpPr>
        <p:spPr bwMode="auto">
          <a:xfrm>
            <a:off x="5670" y="4808"/>
            <a:ext cx="695498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Into This House</a:t>
            </a:r>
            <a:endParaRPr lang="en-US" sz="40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625608"/>
            <a:ext cx="9144000" cy="2265388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5670" y="101072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Come into this house, magnify the Lord    Lift up holy hands, our hearts in one accord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5670" y="177749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He’s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----------thy,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all  our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praise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5670" y="327025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Make a melody,     sing unto the Lord     He has given us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a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song and a sword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670" y="401796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For He’s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----------thy,           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----------thy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073" name="Rectangle 38"/>
          <p:cNvSpPr>
            <a:spLocks noChangeArrowheads="1"/>
          </p:cNvSpPr>
          <p:nvPr/>
        </p:nvSpPr>
        <p:spPr bwMode="auto">
          <a:xfrm>
            <a:off x="0" y="5110672"/>
            <a:ext cx="9123363" cy="174732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24386" y="5595937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Worthy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of honor and 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glo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----</a:t>
            </a:r>
            <a:r>
              <a:rPr lang="en-US" sz="20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ry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      Worthy of power and praise</a:t>
            </a:r>
          </a:p>
        </p:txBody>
      </p:sp>
      <p:sp>
        <p:nvSpPr>
          <p:cNvPr id="41" name="Text Box 4"/>
          <p:cNvSpPr txBox="1">
            <a:spLocks noChangeArrowheads="1"/>
          </p:cNvSpPr>
          <p:nvPr/>
        </p:nvSpPr>
        <p:spPr bwMode="auto">
          <a:xfrm>
            <a:off x="24386" y="645795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Worship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and bow down before Him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  Exalt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His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Name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to-----day</a:t>
            </a: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367870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386081" y="6567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672081" y="671564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990539" y="1469933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37763" y="1428382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88757" y="1428382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075275" y="14159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52309" y="1460848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30270" y="141665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16070" y="1422418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38169" y="372232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85393" y="368077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36387" y="368077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87270" y="3702914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99939" y="3713240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77900" y="366905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700" y="367481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870" y="2923151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13528" y="293285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095" y="2940783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232797" y="295049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286507" y="524138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028466" y="52413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774" y="5217353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561402" y="5241381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281397" y="52266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787252" y="524138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745297" y="6112646"/>
            <a:ext cx="6858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B/D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487256" y="611264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8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3774" y="6088618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728451" y="60948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625328" y="6094838"/>
            <a:ext cx="107937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 (+5, #9)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54220" y="6088618"/>
            <a:ext cx="64683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052472" y="6094838"/>
            <a:ext cx="48496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4166175" y="6094838"/>
            <a:ext cx="736194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F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#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m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 pitchFamily="18" charset="0"/>
              </a:rPr>
              <a:t>7</a:t>
            </a:r>
            <a:endParaRPr lang="en-US" sz="1400" u="sng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 pitchFamily="18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16787" y="4717996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He’s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thy,    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9286" y="442235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6510" y="438080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7504" y="438080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387" y="4402945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11056" y="4413271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9017" y="442235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699" y="441801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16787" y="24749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He’s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thy,          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</a:t>
            </a:r>
            <a:r>
              <a:rPr lang="en-US" sz="20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wor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--------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thy 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of    all </a:t>
            </a:r>
            <a:r>
              <a:rPr lang="en-US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our    praise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0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049286" y="217929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396510" y="213774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447504" y="213774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98387" y="2159887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11056" y="2170213"/>
            <a:ext cx="990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389017" y="217929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063699" y="2174957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20638" y="6156325"/>
            <a:ext cx="9147175" cy="668338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88" y="5607050"/>
            <a:ext cx="9123362" cy="574675"/>
          </a:xfrm>
          <a:prstGeom prst="rect">
            <a:avLst/>
          </a:prstGeom>
          <a:solidFill>
            <a:srgbClr val="4C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-26988" y="3652838"/>
            <a:ext cx="9150351" cy="199707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12700" y="-17463"/>
            <a:ext cx="9144000" cy="1841501"/>
          </a:xfrm>
          <a:prstGeom prst="rect">
            <a:avLst/>
          </a:prstGeom>
          <a:solidFill>
            <a:schemeClr val="accent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25400" y="258763"/>
            <a:ext cx="915035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Tragedies are common place       all kinds of diseases   people are slipping away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22225" y="1588"/>
            <a:ext cx="42703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6350" y="858838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Economy’s  down  people can’t get enough pay        but as for me all I can say is…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469900" y="-1588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2005013" y="-17463"/>
            <a:ext cx="584200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2059" name="Rectangle 42"/>
          <p:cNvSpPr>
            <a:spLocks noChangeArrowheads="1"/>
          </p:cNvSpPr>
          <p:nvPr/>
        </p:nvSpPr>
        <p:spPr bwMode="auto">
          <a:xfrm>
            <a:off x="7542213" y="-22225"/>
            <a:ext cx="1576387" cy="307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7700963" y="-17463"/>
            <a:ext cx="1273175" cy="3079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ID: 1677</a:t>
            </a:r>
          </a:p>
        </p:txBody>
      </p:sp>
      <p:pic>
        <p:nvPicPr>
          <p:cNvPr id="2061" name="Picture 3" descr="C:\Users\Rod\Desktop\speaker_white_sma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76200"/>
            <a:ext cx="1905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-58738" y="1524000"/>
            <a:ext cx="91503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     Thank You Lord    for       all    You’ve done     for    me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219200" y="-1588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3060700" y="-17463"/>
            <a:ext cx="427038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3803650" y="-11113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6127750" y="-17463"/>
            <a:ext cx="584200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5391150" y="-17463"/>
            <a:ext cx="657225" cy="33972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Dm7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6840538" y="-11113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11113" y="596900"/>
            <a:ext cx="42703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2020888" y="593725"/>
            <a:ext cx="6826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C/G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243013" y="593725"/>
            <a:ext cx="6588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56" name="Text Box 3"/>
          <p:cNvSpPr txBox="1">
            <a:spLocks noChangeArrowheads="1"/>
          </p:cNvSpPr>
          <p:nvPr/>
        </p:nvSpPr>
        <p:spPr bwMode="auto">
          <a:xfrm>
            <a:off x="3179763" y="574675"/>
            <a:ext cx="7715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F#dim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4568825" y="614363"/>
            <a:ext cx="4635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B7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5016500" y="620713"/>
            <a:ext cx="8397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B7/D#</a:t>
            </a: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5895975" y="620713"/>
            <a:ext cx="5603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7026275" y="593725"/>
            <a:ext cx="4778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A9</a:t>
            </a:r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7862888" y="557213"/>
            <a:ext cx="5238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8442325" y="557213"/>
            <a:ext cx="3984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63" name="Text Box 8"/>
          <p:cNvSpPr txBox="1">
            <a:spLocks noChangeArrowheads="1"/>
          </p:cNvSpPr>
          <p:nvPr/>
        </p:nvSpPr>
        <p:spPr bwMode="auto">
          <a:xfrm>
            <a:off x="-17463" y="1198563"/>
            <a:ext cx="6111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G/D</a:t>
            </a:r>
          </a:p>
        </p:txBody>
      </p:sp>
      <p:sp>
        <p:nvSpPr>
          <p:cNvPr id="64" name="Text Box 3"/>
          <p:cNvSpPr txBox="1">
            <a:spLocks noChangeArrowheads="1"/>
          </p:cNvSpPr>
          <p:nvPr/>
        </p:nvSpPr>
        <p:spPr bwMode="auto">
          <a:xfrm>
            <a:off x="798513" y="1214438"/>
            <a:ext cx="9144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D#dim7</a:t>
            </a:r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2136775" y="1239838"/>
            <a:ext cx="6572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66" name="Text Box 3"/>
          <p:cNvSpPr txBox="1">
            <a:spLocks noChangeArrowheads="1"/>
          </p:cNvSpPr>
          <p:nvPr/>
        </p:nvSpPr>
        <p:spPr bwMode="auto">
          <a:xfrm>
            <a:off x="2838450" y="1247775"/>
            <a:ext cx="85248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/F#</a:t>
            </a: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3732213" y="1239838"/>
            <a:ext cx="5238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</a:t>
            </a: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4343400" y="1239838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69" name="Text Box 3"/>
          <p:cNvSpPr txBox="1">
            <a:spLocks noChangeArrowheads="1"/>
          </p:cNvSpPr>
          <p:nvPr/>
        </p:nvSpPr>
        <p:spPr bwMode="auto">
          <a:xfrm>
            <a:off x="5002213" y="1222375"/>
            <a:ext cx="7540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Am/D</a:t>
            </a:r>
          </a:p>
        </p:txBody>
      </p:sp>
      <p:sp>
        <p:nvSpPr>
          <p:cNvPr id="70" name="Text Box 8"/>
          <p:cNvSpPr txBox="1">
            <a:spLocks noChangeArrowheads="1"/>
          </p:cNvSpPr>
          <p:nvPr/>
        </p:nvSpPr>
        <p:spPr bwMode="auto">
          <a:xfrm>
            <a:off x="5811838" y="12223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71" name="Text Box 3"/>
          <p:cNvSpPr txBox="1">
            <a:spLocks noChangeArrowheads="1"/>
          </p:cNvSpPr>
          <p:nvPr/>
        </p:nvSpPr>
        <p:spPr bwMode="auto">
          <a:xfrm>
            <a:off x="6499225" y="1222375"/>
            <a:ext cx="4270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-46038" y="1835150"/>
            <a:ext cx="9144001" cy="181768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60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-25400" y="2132013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Folk without homes out in the streets and the drug habit some say they just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can’t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beat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31750" y="1809750"/>
            <a:ext cx="4270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75" name="Text Box 5"/>
          <p:cNvSpPr txBox="1">
            <a:spLocks noChangeArrowheads="1"/>
          </p:cNvSpPr>
          <p:nvPr/>
        </p:nvSpPr>
        <p:spPr bwMode="auto">
          <a:xfrm>
            <a:off x="-52388" y="2767013"/>
            <a:ext cx="9150351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Muggers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and robbers no place seems to be safe                  but You’ve been my protection</a:t>
            </a: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1328738" y="1835150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77" name="Text Box 8"/>
          <p:cNvSpPr txBox="1">
            <a:spLocks noChangeArrowheads="1"/>
          </p:cNvSpPr>
          <p:nvPr/>
        </p:nvSpPr>
        <p:spPr bwMode="auto">
          <a:xfrm>
            <a:off x="3195638" y="1839913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78" name="Text Box 5"/>
          <p:cNvSpPr txBox="1">
            <a:spLocks noChangeArrowheads="1"/>
          </p:cNvSpPr>
          <p:nvPr/>
        </p:nvSpPr>
        <p:spPr bwMode="auto">
          <a:xfrm>
            <a:off x="-30163" y="3362325"/>
            <a:ext cx="9150351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every step of the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way,  I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say        Thank  You Lord       For         all   You’ve  done      for   me</a:t>
            </a:r>
          </a:p>
        </p:txBody>
      </p:sp>
      <p:sp>
        <p:nvSpPr>
          <p:cNvPr id="79" name="Text Box 7"/>
          <p:cNvSpPr txBox="1">
            <a:spLocks noChangeArrowheads="1"/>
          </p:cNvSpPr>
          <p:nvPr/>
        </p:nvSpPr>
        <p:spPr bwMode="auto">
          <a:xfrm>
            <a:off x="2454275" y="1849438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80" name="Text Box 3"/>
          <p:cNvSpPr txBox="1">
            <a:spLocks noChangeArrowheads="1"/>
          </p:cNvSpPr>
          <p:nvPr/>
        </p:nvSpPr>
        <p:spPr bwMode="auto">
          <a:xfrm>
            <a:off x="4840288" y="1839913"/>
            <a:ext cx="42703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81" name="Text Box 7"/>
          <p:cNvSpPr txBox="1">
            <a:spLocks noChangeArrowheads="1"/>
          </p:cNvSpPr>
          <p:nvPr/>
        </p:nvSpPr>
        <p:spPr bwMode="auto">
          <a:xfrm>
            <a:off x="5778500" y="18399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7966075" y="18446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F/G</a:t>
            </a:r>
          </a:p>
        </p:txBody>
      </p:sp>
      <p:sp>
        <p:nvSpPr>
          <p:cNvPr id="83" name="Text Box 7"/>
          <p:cNvSpPr txBox="1">
            <a:spLocks noChangeArrowheads="1"/>
          </p:cNvSpPr>
          <p:nvPr/>
        </p:nvSpPr>
        <p:spPr bwMode="auto">
          <a:xfrm>
            <a:off x="6708775" y="1835150"/>
            <a:ext cx="657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Dm7</a:t>
            </a:r>
          </a:p>
        </p:txBody>
      </p:sp>
      <p:sp>
        <p:nvSpPr>
          <p:cNvPr id="84" name="Text Box 8"/>
          <p:cNvSpPr txBox="1">
            <a:spLocks noChangeArrowheads="1"/>
          </p:cNvSpPr>
          <p:nvPr/>
        </p:nvSpPr>
        <p:spPr bwMode="auto">
          <a:xfrm>
            <a:off x="8550275" y="1844675"/>
            <a:ext cx="58420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85" name="Text Box 3"/>
          <p:cNvSpPr txBox="1">
            <a:spLocks noChangeArrowheads="1"/>
          </p:cNvSpPr>
          <p:nvPr/>
        </p:nvSpPr>
        <p:spPr bwMode="auto">
          <a:xfrm>
            <a:off x="-34925" y="2449513"/>
            <a:ext cx="4270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1755775" y="2449513"/>
            <a:ext cx="6810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C/G</a:t>
            </a:r>
          </a:p>
        </p:txBody>
      </p:sp>
      <p:sp>
        <p:nvSpPr>
          <p:cNvPr id="87" name="Text Box 7"/>
          <p:cNvSpPr txBox="1">
            <a:spLocks noChangeArrowheads="1"/>
          </p:cNvSpPr>
          <p:nvPr/>
        </p:nvSpPr>
        <p:spPr bwMode="auto">
          <a:xfrm>
            <a:off x="1098550" y="2449513"/>
            <a:ext cx="6572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Am7</a:t>
            </a:r>
          </a:p>
        </p:txBody>
      </p:sp>
      <p:sp>
        <p:nvSpPr>
          <p:cNvPr id="88" name="Text Box 3"/>
          <p:cNvSpPr txBox="1">
            <a:spLocks noChangeArrowheads="1"/>
          </p:cNvSpPr>
          <p:nvPr/>
        </p:nvSpPr>
        <p:spPr bwMode="auto">
          <a:xfrm>
            <a:off x="2635250" y="2468563"/>
            <a:ext cx="7699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F#dim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89" name="Text Box 7"/>
          <p:cNvSpPr txBox="1">
            <a:spLocks noChangeArrowheads="1"/>
          </p:cNvSpPr>
          <p:nvPr/>
        </p:nvSpPr>
        <p:spPr bwMode="auto">
          <a:xfrm>
            <a:off x="3803650" y="2459038"/>
            <a:ext cx="4635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B7</a:t>
            </a:r>
          </a:p>
        </p:txBody>
      </p:sp>
      <p:sp>
        <p:nvSpPr>
          <p:cNvPr id="90" name="Text Box 7"/>
          <p:cNvSpPr txBox="1">
            <a:spLocks noChangeArrowheads="1"/>
          </p:cNvSpPr>
          <p:nvPr/>
        </p:nvSpPr>
        <p:spPr bwMode="auto">
          <a:xfrm>
            <a:off x="4341813" y="2459038"/>
            <a:ext cx="83978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B7/D#</a:t>
            </a:r>
          </a:p>
        </p:txBody>
      </p:sp>
      <p:sp>
        <p:nvSpPr>
          <p:cNvPr id="91" name="Text Box 7"/>
          <p:cNvSpPr txBox="1">
            <a:spLocks noChangeArrowheads="1"/>
          </p:cNvSpPr>
          <p:nvPr/>
        </p:nvSpPr>
        <p:spPr bwMode="auto">
          <a:xfrm>
            <a:off x="5710238" y="2468563"/>
            <a:ext cx="560387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92" name="Text Box 7"/>
          <p:cNvSpPr txBox="1">
            <a:spLocks noChangeArrowheads="1"/>
          </p:cNvSpPr>
          <p:nvPr/>
        </p:nvSpPr>
        <p:spPr bwMode="auto">
          <a:xfrm>
            <a:off x="560388" y="3087688"/>
            <a:ext cx="4762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A9</a:t>
            </a:r>
          </a:p>
        </p:txBody>
      </p:sp>
      <p:sp>
        <p:nvSpPr>
          <p:cNvPr id="93" name="Text Box 7"/>
          <p:cNvSpPr txBox="1">
            <a:spLocks noChangeArrowheads="1"/>
          </p:cNvSpPr>
          <p:nvPr/>
        </p:nvSpPr>
        <p:spPr bwMode="auto">
          <a:xfrm>
            <a:off x="1395413" y="3105150"/>
            <a:ext cx="52387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</a:t>
            </a:r>
          </a:p>
        </p:txBody>
      </p:sp>
      <p:sp>
        <p:nvSpPr>
          <p:cNvPr id="94" name="Text Box 3"/>
          <p:cNvSpPr txBox="1">
            <a:spLocks noChangeArrowheads="1"/>
          </p:cNvSpPr>
          <p:nvPr/>
        </p:nvSpPr>
        <p:spPr bwMode="auto">
          <a:xfrm>
            <a:off x="2192338" y="3073400"/>
            <a:ext cx="3397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</a:t>
            </a:r>
          </a:p>
        </p:txBody>
      </p:sp>
      <p:sp>
        <p:nvSpPr>
          <p:cNvPr id="95" name="Text Box 8"/>
          <p:cNvSpPr txBox="1">
            <a:spLocks noChangeArrowheads="1"/>
          </p:cNvSpPr>
          <p:nvPr/>
        </p:nvSpPr>
        <p:spPr bwMode="auto">
          <a:xfrm>
            <a:off x="2584450" y="3076575"/>
            <a:ext cx="6111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G/D</a:t>
            </a:r>
          </a:p>
        </p:txBody>
      </p:sp>
      <p:sp>
        <p:nvSpPr>
          <p:cNvPr id="96" name="Text Box 3"/>
          <p:cNvSpPr txBox="1">
            <a:spLocks noChangeArrowheads="1"/>
          </p:cNvSpPr>
          <p:nvPr/>
        </p:nvSpPr>
        <p:spPr bwMode="auto">
          <a:xfrm>
            <a:off x="3233738" y="3082925"/>
            <a:ext cx="9144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D#dim7</a:t>
            </a: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4179888" y="3076575"/>
            <a:ext cx="6572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98" name="Text Box 3"/>
          <p:cNvSpPr txBox="1">
            <a:spLocks noChangeArrowheads="1"/>
          </p:cNvSpPr>
          <p:nvPr/>
        </p:nvSpPr>
        <p:spPr bwMode="auto">
          <a:xfrm>
            <a:off x="4867275" y="3078163"/>
            <a:ext cx="8524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/F#</a:t>
            </a: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5740400" y="3073400"/>
            <a:ext cx="530225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</a:t>
            </a:r>
          </a:p>
        </p:txBody>
      </p:sp>
      <p:sp>
        <p:nvSpPr>
          <p:cNvPr id="100" name="Text Box 8"/>
          <p:cNvSpPr txBox="1">
            <a:spLocks noChangeArrowheads="1"/>
          </p:cNvSpPr>
          <p:nvPr/>
        </p:nvSpPr>
        <p:spPr bwMode="auto">
          <a:xfrm>
            <a:off x="6191250" y="3082925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101" name="Text Box 3"/>
          <p:cNvSpPr txBox="1">
            <a:spLocks noChangeArrowheads="1"/>
          </p:cNvSpPr>
          <p:nvPr/>
        </p:nvSpPr>
        <p:spPr bwMode="auto">
          <a:xfrm>
            <a:off x="6700838" y="3076575"/>
            <a:ext cx="754062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Am/D</a:t>
            </a: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7366000" y="3087688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103" name="Text Box 3"/>
          <p:cNvSpPr txBox="1">
            <a:spLocks noChangeArrowheads="1"/>
          </p:cNvSpPr>
          <p:nvPr/>
        </p:nvSpPr>
        <p:spPr bwMode="auto">
          <a:xfrm>
            <a:off x="7927975" y="3089275"/>
            <a:ext cx="42703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105" name="Text Box 2"/>
          <p:cNvSpPr txBox="1">
            <a:spLocks noChangeArrowheads="1"/>
          </p:cNvSpPr>
          <p:nvPr/>
        </p:nvSpPr>
        <p:spPr bwMode="auto">
          <a:xfrm>
            <a:off x="-14288" y="3990975"/>
            <a:ext cx="9109076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  It could‘ve been me     -</a:t>
            </a: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Than 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Outdoors                     with no food       </a:t>
            </a:r>
            <a:r>
              <a:rPr lang="en-US" sz="1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……     and no clothes 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20" name="Text Box 3"/>
          <p:cNvSpPr txBox="1">
            <a:spLocks noChangeArrowheads="1"/>
          </p:cNvSpPr>
          <p:nvPr/>
        </p:nvSpPr>
        <p:spPr bwMode="auto">
          <a:xfrm>
            <a:off x="3649663" y="3652838"/>
            <a:ext cx="4826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G9</a:t>
            </a:r>
          </a:p>
        </p:txBody>
      </p:sp>
      <p:sp>
        <p:nvSpPr>
          <p:cNvPr id="136" name="Text Box 8"/>
          <p:cNvSpPr txBox="1">
            <a:spLocks noChangeArrowheads="1"/>
          </p:cNvSpPr>
          <p:nvPr/>
        </p:nvSpPr>
        <p:spPr bwMode="auto">
          <a:xfrm>
            <a:off x="5949950" y="3671888"/>
            <a:ext cx="88741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Cmaj7</a:t>
            </a:r>
          </a:p>
        </p:txBody>
      </p:sp>
      <p:sp>
        <p:nvSpPr>
          <p:cNvPr id="137" name="Text Box 8"/>
          <p:cNvSpPr txBox="1">
            <a:spLocks noChangeArrowheads="1"/>
          </p:cNvSpPr>
          <p:nvPr/>
        </p:nvSpPr>
        <p:spPr bwMode="auto">
          <a:xfrm>
            <a:off x="8499475" y="3024188"/>
            <a:ext cx="7286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G/D</a:t>
            </a:r>
          </a:p>
        </p:txBody>
      </p:sp>
      <p:sp>
        <p:nvSpPr>
          <p:cNvPr id="175" name="Text Box 2"/>
          <p:cNvSpPr txBox="1">
            <a:spLocks noChangeArrowheads="1"/>
          </p:cNvSpPr>
          <p:nvPr/>
        </p:nvSpPr>
        <p:spPr bwMode="auto">
          <a:xfrm>
            <a:off x="-6350" y="6489700"/>
            <a:ext cx="91789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thank You for Your love               Thank You for Your power      Thank You for protection every hour</a:t>
            </a:r>
          </a:p>
        </p:txBody>
      </p:sp>
      <p:sp>
        <p:nvSpPr>
          <p:cNvPr id="176" name="Text Box 8"/>
          <p:cNvSpPr txBox="1">
            <a:spLocks noChangeArrowheads="1"/>
          </p:cNvSpPr>
          <p:nvPr/>
        </p:nvSpPr>
        <p:spPr bwMode="auto">
          <a:xfrm>
            <a:off x="5016500" y="6181725"/>
            <a:ext cx="623888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C/E</a:t>
            </a:r>
          </a:p>
        </p:txBody>
      </p:sp>
      <p:sp>
        <p:nvSpPr>
          <p:cNvPr id="177" name="Text Box 3"/>
          <p:cNvSpPr txBox="1">
            <a:spLocks noChangeArrowheads="1"/>
          </p:cNvSpPr>
          <p:nvPr/>
        </p:nvSpPr>
        <p:spPr bwMode="auto">
          <a:xfrm>
            <a:off x="2259013" y="6178550"/>
            <a:ext cx="66833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G7/F</a:t>
            </a:r>
          </a:p>
        </p:txBody>
      </p:sp>
      <p:sp>
        <p:nvSpPr>
          <p:cNvPr id="178" name="Text Box 8"/>
          <p:cNvSpPr txBox="1">
            <a:spLocks noChangeArrowheads="1"/>
          </p:cNvSpPr>
          <p:nvPr/>
        </p:nvSpPr>
        <p:spPr bwMode="auto">
          <a:xfrm>
            <a:off x="7097713" y="6178550"/>
            <a:ext cx="8874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Cm/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79" name="Text Box 8"/>
          <p:cNvSpPr txBox="1">
            <a:spLocks noChangeArrowheads="1"/>
          </p:cNvSpPr>
          <p:nvPr/>
        </p:nvSpPr>
        <p:spPr bwMode="auto">
          <a:xfrm>
            <a:off x="8335963" y="6181725"/>
            <a:ext cx="728662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G/D</a:t>
            </a:r>
          </a:p>
        </p:txBody>
      </p:sp>
      <p:sp>
        <p:nvSpPr>
          <p:cNvPr id="184" name="Text Box 8"/>
          <p:cNvSpPr txBox="1">
            <a:spLocks noChangeArrowheads="1"/>
          </p:cNvSpPr>
          <p:nvPr/>
        </p:nvSpPr>
        <p:spPr bwMode="auto">
          <a:xfrm>
            <a:off x="2232025" y="4083050"/>
            <a:ext cx="720725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187" name="Text Box 3"/>
          <p:cNvSpPr txBox="1">
            <a:spLocks noChangeArrowheads="1"/>
          </p:cNvSpPr>
          <p:nvPr/>
        </p:nvSpPr>
        <p:spPr bwMode="auto">
          <a:xfrm>
            <a:off x="1684338" y="3670300"/>
            <a:ext cx="63976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Dm7</a:t>
            </a:r>
          </a:p>
        </p:txBody>
      </p:sp>
      <p:sp>
        <p:nvSpPr>
          <p:cNvPr id="188" name="Text Box 3"/>
          <p:cNvSpPr txBox="1">
            <a:spLocks noChangeArrowheads="1"/>
          </p:cNvSpPr>
          <p:nvPr/>
        </p:nvSpPr>
        <p:spPr bwMode="auto">
          <a:xfrm>
            <a:off x="5032375" y="3662363"/>
            <a:ext cx="69215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G9/B</a:t>
            </a:r>
          </a:p>
        </p:txBody>
      </p:sp>
      <p:sp>
        <p:nvSpPr>
          <p:cNvPr id="189" name="Text Box 2"/>
          <p:cNvSpPr txBox="1">
            <a:spLocks noChangeArrowheads="1"/>
          </p:cNvSpPr>
          <p:nvPr/>
        </p:nvSpPr>
        <p:spPr bwMode="auto">
          <a:xfrm>
            <a:off x="-46038" y="4694238"/>
            <a:ext cx="9109076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Or just  alone                 without a friend                 Or just another number                 with a tragic end 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0" name="Text Box 3"/>
          <p:cNvSpPr txBox="1">
            <a:spLocks noChangeArrowheads="1"/>
          </p:cNvSpPr>
          <p:nvPr/>
        </p:nvSpPr>
        <p:spPr bwMode="auto">
          <a:xfrm>
            <a:off x="760413" y="5033963"/>
            <a:ext cx="671512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  <p:sp>
        <p:nvSpPr>
          <p:cNvPr id="197" name="Text Box 3"/>
          <p:cNvSpPr txBox="1">
            <a:spLocks noChangeArrowheads="1"/>
          </p:cNvSpPr>
          <p:nvPr/>
        </p:nvSpPr>
        <p:spPr bwMode="auto">
          <a:xfrm>
            <a:off x="-30163" y="4325938"/>
            <a:ext cx="94456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Cmaj7/B</a:t>
            </a:r>
          </a:p>
        </p:txBody>
      </p:sp>
      <p:sp>
        <p:nvSpPr>
          <p:cNvPr id="198" name="Text Box 3"/>
          <p:cNvSpPr txBox="1">
            <a:spLocks noChangeArrowheads="1"/>
          </p:cNvSpPr>
          <p:nvPr/>
        </p:nvSpPr>
        <p:spPr bwMode="auto">
          <a:xfrm>
            <a:off x="5368925" y="4400550"/>
            <a:ext cx="693738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Am/D</a:t>
            </a: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-36513" y="5321300"/>
            <a:ext cx="9109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But, you didn’t see fit to let none of these things be, ‘Cause everyday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by Your Power You 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keep on Keeping me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00" name="Text Box 3"/>
          <p:cNvSpPr txBox="1">
            <a:spLocks noChangeArrowheads="1"/>
          </p:cNvSpPr>
          <p:nvPr/>
        </p:nvSpPr>
        <p:spPr bwMode="auto">
          <a:xfrm>
            <a:off x="1509713" y="5041900"/>
            <a:ext cx="608012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Dm7</a:t>
            </a:r>
          </a:p>
        </p:txBody>
      </p:sp>
      <p:sp>
        <p:nvSpPr>
          <p:cNvPr id="201" name="Text Box 3"/>
          <p:cNvSpPr txBox="1">
            <a:spLocks noChangeArrowheads="1"/>
          </p:cNvSpPr>
          <p:nvPr/>
        </p:nvSpPr>
        <p:spPr bwMode="auto">
          <a:xfrm>
            <a:off x="3852863" y="5054600"/>
            <a:ext cx="48418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G9</a:t>
            </a:r>
          </a:p>
        </p:txBody>
      </p:sp>
      <p:sp>
        <p:nvSpPr>
          <p:cNvPr id="202" name="Text Box 3"/>
          <p:cNvSpPr txBox="1">
            <a:spLocks noChangeArrowheads="1"/>
          </p:cNvSpPr>
          <p:nvPr/>
        </p:nvSpPr>
        <p:spPr bwMode="auto">
          <a:xfrm>
            <a:off x="5102225" y="4983163"/>
            <a:ext cx="6937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G9/B</a:t>
            </a:r>
          </a:p>
        </p:txBody>
      </p:sp>
      <p:sp>
        <p:nvSpPr>
          <p:cNvPr id="203" name="Text Box 8"/>
          <p:cNvSpPr txBox="1">
            <a:spLocks noChangeArrowheads="1"/>
          </p:cNvSpPr>
          <p:nvPr/>
        </p:nvSpPr>
        <p:spPr bwMode="auto">
          <a:xfrm>
            <a:off x="6245225" y="5041900"/>
            <a:ext cx="887413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Cmaj7</a:t>
            </a:r>
          </a:p>
        </p:txBody>
      </p:sp>
      <p:sp>
        <p:nvSpPr>
          <p:cNvPr id="204" name="Text Box 3"/>
          <p:cNvSpPr txBox="1">
            <a:spLocks noChangeArrowheads="1"/>
          </p:cNvSpPr>
          <p:nvPr/>
        </p:nvSpPr>
        <p:spPr bwMode="auto">
          <a:xfrm>
            <a:off x="8380413" y="5054600"/>
            <a:ext cx="484187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F7</a:t>
            </a:r>
          </a:p>
        </p:txBody>
      </p:sp>
      <p:sp>
        <p:nvSpPr>
          <p:cNvPr id="205" name="Text Box 5"/>
          <p:cNvSpPr txBox="1">
            <a:spLocks noChangeArrowheads="1"/>
          </p:cNvSpPr>
          <p:nvPr/>
        </p:nvSpPr>
        <p:spPr bwMode="auto">
          <a:xfrm>
            <a:off x="3175" y="5903913"/>
            <a:ext cx="9150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I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wanna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say….        Thank   You     Lord    for       all      You’ve    done     for       me</a:t>
            </a:r>
          </a:p>
        </p:txBody>
      </p:sp>
      <p:sp>
        <p:nvSpPr>
          <p:cNvPr id="206" name="Text Box 8"/>
          <p:cNvSpPr txBox="1">
            <a:spLocks noChangeArrowheads="1"/>
          </p:cNvSpPr>
          <p:nvPr/>
        </p:nvSpPr>
        <p:spPr bwMode="auto">
          <a:xfrm>
            <a:off x="1755775" y="5649913"/>
            <a:ext cx="61118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G/D</a:t>
            </a:r>
          </a:p>
        </p:txBody>
      </p:sp>
      <p:sp>
        <p:nvSpPr>
          <p:cNvPr id="210" name="Text Box 7"/>
          <p:cNvSpPr txBox="1">
            <a:spLocks noChangeArrowheads="1"/>
          </p:cNvSpPr>
          <p:nvPr/>
        </p:nvSpPr>
        <p:spPr bwMode="auto">
          <a:xfrm>
            <a:off x="4186238" y="5640388"/>
            <a:ext cx="57467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</a:t>
            </a:r>
          </a:p>
        </p:txBody>
      </p:sp>
      <p:sp>
        <p:nvSpPr>
          <p:cNvPr id="211" name="Text Box 8"/>
          <p:cNvSpPr txBox="1">
            <a:spLocks noChangeArrowheads="1"/>
          </p:cNvSpPr>
          <p:nvPr/>
        </p:nvSpPr>
        <p:spPr bwMode="auto">
          <a:xfrm>
            <a:off x="4830763" y="5640388"/>
            <a:ext cx="58420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G/B</a:t>
            </a:r>
          </a:p>
        </p:txBody>
      </p:sp>
      <p:sp>
        <p:nvSpPr>
          <p:cNvPr id="212" name="Text Box 3"/>
          <p:cNvSpPr txBox="1">
            <a:spLocks noChangeArrowheads="1"/>
          </p:cNvSpPr>
          <p:nvPr/>
        </p:nvSpPr>
        <p:spPr bwMode="auto">
          <a:xfrm>
            <a:off x="5478463" y="5649913"/>
            <a:ext cx="696912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Am/D</a:t>
            </a:r>
          </a:p>
        </p:txBody>
      </p:sp>
      <p:sp>
        <p:nvSpPr>
          <p:cNvPr id="213" name="Text Box 8"/>
          <p:cNvSpPr txBox="1">
            <a:spLocks noChangeArrowheads="1"/>
          </p:cNvSpPr>
          <p:nvPr/>
        </p:nvSpPr>
        <p:spPr bwMode="auto">
          <a:xfrm>
            <a:off x="6175375" y="5649913"/>
            <a:ext cx="584200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C/D</a:t>
            </a:r>
          </a:p>
        </p:txBody>
      </p:sp>
      <p:sp>
        <p:nvSpPr>
          <p:cNvPr id="214" name="Text Box 3"/>
          <p:cNvSpPr txBox="1">
            <a:spLocks noChangeArrowheads="1"/>
          </p:cNvSpPr>
          <p:nvPr/>
        </p:nvSpPr>
        <p:spPr bwMode="auto">
          <a:xfrm>
            <a:off x="6824663" y="5640388"/>
            <a:ext cx="427037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</a:t>
            </a:r>
          </a:p>
        </p:txBody>
      </p:sp>
      <p:sp>
        <p:nvSpPr>
          <p:cNvPr id="217" name="Text Box 8"/>
          <p:cNvSpPr txBox="1">
            <a:spLocks noChangeArrowheads="1"/>
          </p:cNvSpPr>
          <p:nvPr/>
        </p:nvSpPr>
        <p:spPr bwMode="auto">
          <a:xfrm>
            <a:off x="4144963" y="4078288"/>
            <a:ext cx="722312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18" name="Text Box 8"/>
          <p:cNvSpPr txBox="1">
            <a:spLocks noChangeArrowheads="1"/>
          </p:cNvSpPr>
          <p:nvPr/>
        </p:nvSpPr>
        <p:spPr bwMode="auto">
          <a:xfrm>
            <a:off x="6116638" y="4078288"/>
            <a:ext cx="720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19" name="Text Box 8"/>
          <p:cNvSpPr txBox="1">
            <a:spLocks noChangeArrowheads="1"/>
          </p:cNvSpPr>
          <p:nvPr/>
        </p:nvSpPr>
        <p:spPr bwMode="auto">
          <a:xfrm>
            <a:off x="8145463" y="4071938"/>
            <a:ext cx="720725" cy="277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20" name="Text Box 8"/>
          <p:cNvSpPr txBox="1">
            <a:spLocks noChangeArrowheads="1"/>
          </p:cNvSpPr>
          <p:nvPr/>
        </p:nvSpPr>
        <p:spPr bwMode="auto">
          <a:xfrm>
            <a:off x="1155700" y="4694238"/>
            <a:ext cx="720725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21" name="Text Box 8"/>
          <p:cNvSpPr txBox="1">
            <a:spLocks noChangeArrowheads="1"/>
          </p:cNvSpPr>
          <p:nvPr/>
        </p:nvSpPr>
        <p:spPr bwMode="auto">
          <a:xfrm>
            <a:off x="3373438" y="4743450"/>
            <a:ext cx="722312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22" name="Text Box 8"/>
          <p:cNvSpPr txBox="1">
            <a:spLocks noChangeArrowheads="1"/>
          </p:cNvSpPr>
          <p:nvPr/>
        </p:nvSpPr>
        <p:spPr bwMode="auto">
          <a:xfrm>
            <a:off x="6159500" y="4740275"/>
            <a:ext cx="722313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23" name="Text Box 8"/>
          <p:cNvSpPr txBox="1">
            <a:spLocks noChangeArrowheads="1"/>
          </p:cNvSpPr>
          <p:nvPr/>
        </p:nvSpPr>
        <p:spPr bwMode="auto">
          <a:xfrm>
            <a:off x="8334375" y="4732338"/>
            <a:ext cx="720725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Thank U </a:t>
            </a:r>
          </a:p>
        </p:txBody>
      </p:sp>
      <p:sp>
        <p:nvSpPr>
          <p:cNvPr id="224" name="Text Box 3"/>
          <p:cNvSpPr txBox="1">
            <a:spLocks noChangeArrowheads="1"/>
          </p:cNvSpPr>
          <p:nvPr/>
        </p:nvSpPr>
        <p:spPr bwMode="auto">
          <a:xfrm>
            <a:off x="760413" y="3662363"/>
            <a:ext cx="72707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G+/A</a:t>
            </a:r>
          </a:p>
        </p:txBody>
      </p:sp>
      <p:sp>
        <p:nvSpPr>
          <p:cNvPr id="229" name="Text Box 3"/>
          <p:cNvSpPr txBox="1">
            <a:spLocks noChangeArrowheads="1"/>
          </p:cNvSpPr>
          <p:nvPr/>
        </p:nvSpPr>
        <p:spPr bwMode="auto">
          <a:xfrm>
            <a:off x="-46038" y="3652838"/>
            <a:ext cx="769938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   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230" name="Text Box 3"/>
          <p:cNvSpPr txBox="1">
            <a:spLocks noChangeArrowheads="1"/>
          </p:cNvSpPr>
          <p:nvPr/>
        </p:nvSpPr>
        <p:spPr bwMode="auto">
          <a:xfrm>
            <a:off x="917575" y="4322763"/>
            <a:ext cx="301625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</a:t>
            </a:r>
          </a:p>
        </p:txBody>
      </p:sp>
      <p:sp>
        <p:nvSpPr>
          <p:cNvPr id="232" name="Text Box 3"/>
          <p:cNvSpPr txBox="1">
            <a:spLocks noChangeArrowheads="1"/>
          </p:cNvSpPr>
          <p:nvPr/>
        </p:nvSpPr>
        <p:spPr bwMode="auto">
          <a:xfrm>
            <a:off x="338138" y="5661025"/>
            <a:ext cx="730250" cy="338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F7/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233" name="Text Box 3"/>
          <p:cNvSpPr txBox="1">
            <a:spLocks noChangeArrowheads="1"/>
          </p:cNvSpPr>
          <p:nvPr/>
        </p:nvSpPr>
        <p:spPr bwMode="auto">
          <a:xfrm>
            <a:off x="2417763" y="5640388"/>
            <a:ext cx="730250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F7/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234" name="Text Box 3"/>
          <p:cNvSpPr txBox="1">
            <a:spLocks noChangeArrowheads="1"/>
          </p:cNvSpPr>
          <p:nvPr/>
        </p:nvSpPr>
        <p:spPr bwMode="auto">
          <a:xfrm>
            <a:off x="3109913" y="5640388"/>
            <a:ext cx="581025" cy="3397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Em7</a:t>
            </a:r>
          </a:p>
        </p:txBody>
      </p:sp>
    </p:spTree>
    <p:extLst>
      <p:ext uri="{BB962C8B-B14F-4D97-AF65-F5344CB8AC3E}">
        <p14:creationId xmlns:p14="http://schemas.microsoft.com/office/powerpoint/2010/main" val="5971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051" name="Rectangle 54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1481138" y="6086475"/>
            <a:ext cx="469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811213" y="4084638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029200" y="6081713"/>
            <a:ext cx="469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784225" y="5414963"/>
            <a:ext cx="46831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-31750" y="3346450"/>
            <a:ext cx="9175750" cy="3440113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-14288" y="-25400"/>
            <a:ext cx="9158288" cy="33972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23813" y="304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glory of the Lord rise among us,      Let the glory of the Lord Rise among us</a:t>
            </a:r>
          </a:p>
        </p:txBody>
      </p:sp>
      <p:sp>
        <p:nvSpPr>
          <p:cNvPr id="1672209" name="Rectangle 17"/>
          <p:cNvSpPr>
            <a:spLocks noChangeArrowheads="1"/>
          </p:cNvSpPr>
          <p:nvPr/>
        </p:nvSpPr>
        <p:spPr bwMode="auto">
          <a:xfrm>
            <a:off x="0" y="-254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9525" y="98583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praises of the Lord rise among us,   Let it rise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9525" y="16637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song of the King rise among us,      Let the song of the King rise among us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-25400" y="2322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joy of the King rise among us,         Let it rise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-25400" y="30162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  -   oh   -   oh,    let it rise          Oh   -   oh   -   oh,    let it rise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14400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424363" y="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4424363" y="7048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350" y="1333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430713" y="13589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57250" y="201771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4387850" y="2028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792163" y="2733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6350" y="2722563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1593850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2651125" y="27305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6" name="Rectangle 17"/>
          <p:cNvSpPr>
            <a:spLocks noChangeArrowheads="1"/>
          </p:cNvSpPr>
          <p:nvPr/>
        </p:nvSpPr>
        <p:spPr bwMode="auto">
          <a:xfrm>
            <a:off x="438785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3641725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5092700" y="27146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232525" y="27241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7463" y="367665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glory of the Lord rise among us,      Let the glory of the Lord Rise among us</a:t>
            </a:r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-6350" y="33464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-14288" y="4357688"/>
            <a:ext cx="9120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praises of the Lord rise among us,   Let it rise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-14288" y="5033963"/>
            <a:ext cx="914400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song of the King rise among us,      Let the song of the King rise among us</a:t>
            </a: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-31750" y="56927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the joy of the King rise among us,         Let it rise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31750" y="638651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  -   oh   -   oh,    let it rise          Oh   -   oh   -   oh,    let it rise</a:t>
            </a: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418013" y="337185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418013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588" y="4705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4424363" y="47307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2" name="Rectangle 17"/>
          <p:cNvSpPr>
            <a:spLocks noChangeArrowheads="1"/>
          </p:cNvSpPr>
          <p:nvPr/>
        </p:nvSpPr>
        <p:spPr bwMode="auto">
          <a:xfrm>
            <a:off x="4383088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785813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1588" y="60928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6" name="Rectangle 17"/>
          <p:cNvSpPr>
            <a:spLocks noChangeArrowheads="1"/>
          </p:cNvSpPr>
          <p:nvPr/>
        </p:nvSpPr>
        <p:spPr bwMode="auto">
          <a:xfrm>
            <a:off x="2644775" y="610235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4383088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635375" y="60864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auto">
          <a:xfrm>
            <a:off x="6226175" y="6096000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914400" y="4076700"/>
            <a:ext cx="34290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792163" y="540067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1524000" y="6097588"/>
            <a:ext cx="3429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092700" y="6105525"/>
            <a:ext cx="3429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ChangeArrowheads="1"/>
          </p:cNvSpPr>
          <p:nvPr/>
        </p:nvSpPr>
        <p:spPr bwMode="auto">
          <a:xfrm>
            <a:off x="0" y="2209800"/>
            <a:ext cx="9144000" cy="182880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5267" name="Rectangle 3"/>
          <p:cNvSpPr>
            <a:spLocks noChangeArrowheads="1"/>
          </p:cNvSpPr>
          <p:nvPr/>
        </p:nvSpPr>
        <p:spPr bwMode="auto">
          <a:xfrm>
            <a:off x="0" y="304800"/>
            <a:ext cx="91440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5268" name="Rectangle 4"/>
          <p:cNvSpPr>
            <a:spLocks noChangeArrowheads="1"/>
          </p:cNvSpPr>
          <p:nvPr/>
        </p:nvSpPr>
        <p:spPr bwMode="auto">
          <a:xfrm>
            <a:off x="0" y="4038600"/>
            <a:ext cx="9144000" cy="13716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675269" name="Text Box 5"/>
          <p:cNvSpPr txBox="1">
            <a:spLocks noChangeArrowheads="1"/>
          </p:cNvSpPr>
          <p:nvPr/>
        </p:nvSpPr>
        <p:spPr bwMode="auto">
          <a:xfrm>
            <a:off x="0" y="2743200"/>
            <a:ext cx="883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people hunger-- for Your pre---sence                    we are thirsty for the rain</a:t>
            </a:r>
            <a:endParaRPr lang="en-US" sz="1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5270" name="Text Box 6"/>
          <p:cNvSpPr txBox="1">
            <a:spLocks noChangeArrowheads="1"/>
          </p:cNvSpPr>
          <p:nvPr/>
        </p:nvSpPr>
        <p:spPr bwMode="auto">
          <a:xfrm>
            <a:off x="0" y="46482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 of    Hea------ven           Fill  Your people      Let    Your glo--------ry   come    down! </a:t>
            </a:r>
          </a:p>
        </p:txBody>
      </p:sp>
      <p:sp>
        <p:nvSpPr>
          <p:cNvPr id="1675271" name="Text Box 7"/>
          <p:cNvSpPr txBox="1">
            <a:spLocks noChangeArrowheads="1"/>
          </p:cNvSpPr>
          <p:nvPr/>
        </p:nvSpPr>
        <p:spPr bwMode="auto">
          <a:xfrm>
            <a:off x="5334000" y="38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</a:t>
            </a:r>
          </a:p>
        </p:txBody>
      </p:sp>
      <p:sp>
        <p:nvSpPr>
          <p:cNvPr id="1675272" name="Text Box 8"/>
          <p:cNvSpPr txBox="1">
            <a:spLocks noChangeArrowheads="1"/>
          </p:cNvSpPr>
          <p:nvPr/>
        </p:nvSpPr>
        <p:spPr bwMode="auto">
          <a:xfrm>
            <a:off x="0" y="38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2895600" y="304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7391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275" name="Text Box 11"/>
          <p:cNvSpPr txBox="1">
            <a:spLocks noChangeArrowheads="1"/>
          </p:cNvSpPr>
          <p:nvPr/>
        </p:nvSpPr>
        <p:spPr bwMode="auto">
          <a:xfrm>
            <a:off x="2895600" y="4191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D2    </a:t>
            </a:r>
          </a:p>
        </p:txBody>
      </p:sp>
      <p:sp>
        <p:nvSpPr>
          <p:cNvPr id="1675276" name="Text Box 12"/>
          <p:cNvSpPr txBox="1">
            <a:spLocks noChangeArrowheads="1"/>
          </p:cNvSpPr>
          <p:nvPr/>
        </p:nvSpPr>
        <p:spPr bwMode="auto">
          <a:xfrm>
            <a:off x="7696200" y="2209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277" name="Text Box 13"/>
          <p:cNvSpPr txBox="1">
            <a:spLocks noChangeArrowheads="1"/>
          </p:cNvSpPr>
          <p:nvPr/>
        </p:nvSpPr>
        <p:spPr bwMode="auto">
          <a:xfrm>
            <a:off x="0" y="3581400"/>
            <a:ext cx="838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 on us refreshing wind  of     Glory                Touch Your people once again</a:t>
            </a:r>
          </a:p>
        </p:txBody>
      </p:sp>
      <p:sp>
        <p:nvSpPr>
          <p:cNvPr id="1675278" name="Text Box 14"/>
          <p:cNvSpPr txBox="1">
            <a:spLocks noChangeArrowheads="1"/>
          </p:cNvSpPr>
          <p:nvPr/>
        </p:nvSpPr>
        <p:spPr bwMode="auto">
          <a:xfrm>
            <a:off x="0" y="7620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children pray            Holy  Spirit    Rain          Let Your glory come down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675279" name="Text Box 15"/>
          <p:cNvSpPr txBox="1">
            <a:spLocks noChangeArrowheads="1"/>
          </p:cNvSpPr>
          <p:nvPr/>
        </p:nvSpPr>
        <p:spPr bwMode="auto">
          <a:xfrm>
            <a:off x="0" y="1447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Heaven’s river flow             so the world will know      that Your glory’s   come down</a:t>
            </a:r>
          </a:p>
        </p:txBody>
      </p:sp>
      <p:sp>
        <p:nvSpPr>
          <p:cNvPr id="1675280" name="Text Box 16"/>
          <p:cNvSpPr txBox="1">
            <a:spLocks noChangeArrowheads="1"/>
          </p:cNvSpPr>
          <p:nvPr/>
        </p:nvSpPr>
        <p:spPr bwMode="auto">
          <a:xfrm>
            <a:off x="5257800" y="1066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</a:t>
            </a: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0" y="1066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</a:t>
            </a: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2514600" y="11430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7620000" y="10668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284" name="Text Box 20"/>
          <p:cNvSpPr txBox="1">
            <a:spLocks noChangeArrowheads="1"/>
          </p:cNvSpPr>
          <p:nvPr/>
        </p:nvSpPr>
        <p:spPr bwMode="auto">
          <a:xfrm>
            <a:off x="5715000" y="22098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0" y="22860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</a:t>
            </a:r>
          </a:p>
        </p:txBody>
      </p:sp>
      <p:sp>
        <p:nvSpPr>
          <p:cNvPr id="1675286" name="Text Box 22"/>
          <p:cNvSpPr txBox="1">
            <a:spLocks noChangeArrowheads="1"/>
          </p:cNvSpPr>
          <p:nvPr/>
        </p:nvSpPr>
        <p:spPr bwMode="auto">
          <a:xfrm>
            <a:off x="2590800" y="22098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4648200" y="22098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288" name="Text Box 24"/>
          <p:cNvSpPr txBox="1">
            <a:spLocks noChangeArrowheads="1"/>
          </p:cNvSpPr>
          <p:nvPr/>
        </p:nvSpPr>
        <p:spPr bwMode="auto">
          <a:xfrm>
            <a:off x="7315200" y="32004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Esus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953000" y="32004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</a:t>
            </a: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</a:t>
            </a: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2438400" y="32004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4191000" y="3200400"/>
            <a:ext cx="685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</a:t>
            </a: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1143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2057400" y="4191000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8305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D2    </a:t>
            </a:r>
          </a:p>
        </p:txBody>
      </p:sp>
      <p:sp>
        <p:nvSpPr>
          <p:cNvPr id="1675297" name="Text Box 33"/>
          <p:cNvSpPr txBox="1">
            <a:spLocks noChangeArrowheads="1"/>
          </p:cNvSpPr>
          <p:nvPr/>
        </p:nvSpPr>
        <p:spPr bwMode="auto">
          <a:xfrm>
            <a:off x="48768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</a:t>
            </a:r>
          </a:p>
        </p:txBody>
      </p:sp>
      <p:sp>
        <p:nvSpPr>
          <p:cNvPr id="1675298" name="Text Box 34"/>
          <p:cNvSpPr txBox="1">
            <a:spLocks noChangeArrowheads="1"/>
          </p:cNvSpPr>
          <p:nvPr/>
        </p:nvSpPr>
        <p:spPr bwMode="auto">
          <a:xfrm>
            <a:off x="60198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E/A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6934200" y="4267200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A/2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   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8534400" y="3810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E/G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  <p:sp>
        <p:nvSpPr>
          <p:cNvPr id="1675301" name="Text Box 37"/>
          <p:cNvSpPr txBox="1">
            <a:spLocks noChangeArrowheads="1"/>
          </p:cNvSpPr>
          <p:nvPr/>
        </p:nvSpPr>
        <p:spPr bwMode="auto">
          <a:xfrm>
            <a:off x="8382000" y="10668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A/C#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5512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To seek Your face and not Your hand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To fall in love with the Holy Lamb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To steal Your heart with one look of my eyes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To kiss Your face is my heart’s cry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3810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1676400" y="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37338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52578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762000" y="990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1905000" y="9906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3810000" y="1066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5334000" y="99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0" y="1905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533400" y="19050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3810000" y="20574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5791200" y="20574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858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1752600" y="31242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8100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71628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305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Holiness and purity</a:t>
            </a:r>
          </a:p>
        </p:txBody>
      </p:sp>
      <p:sp>
        <p:nvSpPr>
          <p:cNvPr id="167321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Has come to make His home in me</a:t>
            </a:r>
          </a:p>
        </p:txBody>
      </p:sp>
      <p:sp>
        <p:nvSpPr>
          <p:cNvPr id="1673220" name="Text Box 4"/>
          <p:cNvSpPr txBox="1">
            <a:spLocks noChangeArrowheads="1"/>
          </p:cNvSpPr>
          <p:nvPr/>
        </p:nvSpPr>
        <p:spPr bwMode="auto">
          <a:xfrm>
            <a:off x="0" y="2362200"/>
            <a:ext cx="937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How can I give back this love that You’ve shown</a:t>
            </a:r>
          </a:p>
        </p:txBody>
      </p:sp>
      <p:sp>
        <p:nvSpPr>
          <p:cNvPr id="1673221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FFFF"/>
                </a:solidFill>
              </a:rPr>
              <a:t>I fall on my face before Your throne</a:t>
            </a:r>
          </a:p>
        </p:txBody>
      </p:sp>
      <p:sp>
        <p:nvSpPr>
          <p:cNvPr id="1673222" name="Text Box 6"/>
          <p:cNvSpPr txBox="1">
            <a:spLocks noChangeArrowheads="1"/>
          </p:cNvSpPr>
          <p:nvPr/>
        </p:nvSpPr>
        <p:spPr bwMode="auto">
          <a:xfrm>
            <a:off x="14478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23" name="Text Box 7"/>
          <p:cNvSpPr txBox="1">
            <a:spLocks noChangeArrowheads="1"/>
          </p:cNvSpPr>
          <p:nvPr/>
        </p:nvSpPr>
        <p:spPr bwMode="auto">
          <a:xfrm>
            <a:off x="2286000" y="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3224" name="Text Box 8"/>
          <p:cNvSpPr txBox="1">
            <a:spLocks noChangeArrowheads="1"/>
          </p:cNvSpPr>
          <p:nvPr/>
        </p:nvSpPr>
        <p:spPr bwMode="auto">
          <a:xfrm>
            <a:off x="37338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25" name="Text Box 9"/>
          <p:cNvSpPr txBox="1">
            <a:spLocks noChangeArrowheads="1"/>
          </p:cNvSpPr>
          <p:nvPr/>
        </p:nvSpPr>
        <p:spPr bwMode="auto">
          <a:xfrm>
            <a:off x="52578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3226" name="Text Box 10"/>
          <p:cNvSpPr txBox="1">
            <a:spLocks noChangeArrowheads="1"/>
          </p:cNvSpPr>
          <p:nvPr/>
        </p:nvSpPr>
        <p:spPr bwMode="auto">
          <a:xfrm>
            <a:off x="762000" y="990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27" name="Text Box 11"/>
          <p:cNvSpPr txBox="1">
            <a:spLocks noChangeArrowheads="1"/>
          </p:cNvSpPr>
          <p:nvPr/>
        </p:nvSpPr>
        <p:spPr bwMode="auto">
          <a:xfrm>
            <a:off x="1905000" y="9906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3228" name="Text Box 12"/>
          <p:cNvSpPr txBox="1">
            <a:spLocks noChangeArrowheads="1"/>
          </p:cNvSpPr>
          <p:nvPr/>
        </p:nvSpPr>
        <p:spPr bwMode="auto">
          <a:xfrm>
            <a:off x="3810000" y="1066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29" name="Text Box 13"/>
          <p:cNvSpPr txBox="1">
            <a:spLocks noChangeArrowheads="1"/>
          </p:cNvSpPr>
          <p:nvPr/>
        </p:nvSpPr>
        <p:spPr bwMode="auto">
          <a:xfrm>
            <a:off x="5334000" y="99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3230" name="Text Box 14"/>
          <p:cNvSpPr txBox="1">
            <a:spLocks noChangeArrowheads="1"/>
          </p:cNvSpPr>
          <p:nvPr/>
        </p:nvSpPr>
        <p:spPr bwMode="auto">
          <a:xfrm>
            <a:off x="533400" y="19050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3231" name="Text Box 15"/>
          <p:cNvSpPr txBox="1">
            <a:spLocks noChangeArrowheads="1"/>
          </p:cNvSpPr>
          <p:nvPr/>
        </p:nvSpPr>
        <p:spPr bwMode="auto">
          <a:xfrm>
            <a:off x="2362200" y="1981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2" name="Text Box 16"/>
          <p:cNvSpPr txBox="1">
            <a:spLocks noChangeArrowheads="1"/>
          </p:cNvSpPr>
          <p:nvPr/>
        </p:nvSpPr>
        <p:spPr bwMode="auto">
          <a:xfrm>
            <a:off x="4876800" y="198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3233" name="Text Box 17"/>
          <p:cNvSpPr txBox="1">
            <a:spLocks noChangeArrowheads="1"/>
          </p:cNvSpPr>
          <p:nvPr/>
        </p:nvSpPr>
        <p:spPr bwMode="auto">
          <a:xfrm>
            <a:off x="0" y="1905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34" name="Text Box 18"/>
          <p:cNvSpPr txBox="1">
            <a:spLocks noChangeArrowheads="1"/>
          </p:cNvSpPr>
          <p:nvPr/>
        </p:nvSpPr>
        <p:spPr bwMode="auto">
          <a:xfrm>
            <a:off x="5334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3235" name="Text Box 19"/>
          <p:cNvSpPr txBox="1">
            <a:spLocks noChangeArrowheads="1"/>
          </p:cNvSpPr>
          <p:nvPr/>
        </p:nvSpPr>
        <p:spPr bwMode="auto">
          <a:xfrm>
            <a:off x="1371600" y="3124200"/>
            <a:ext cx="838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3236" name="Text Box 20"/>
          <p:cNvSpPr txBox="1">
            <a:spLocks noChangeArrowheads="1"/>
          </p:cNvSpPr>
          <p:nvPr/>
        </p:nvSpPr>
        <p:spPr bwMode="auto">
          <a:xfrm>
            <a:off x="34290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7" name="Text Box 21"/>
          <p:cNvSpPr txBox="1">
            <a:spLocks noChangeArrowheads="1"/>
          </p:cNvSpPr>
          <p:nvPr/>
        </p:nvSpPr>
        <p:spPr bwMode="auto">
          <a:xfrm>
            <a:off x="5334000" y="3124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3238" name="Text Box 22"/>
          <p:cNvSpPr txBox="1">
            <a:spLocks noChangeArrowheads="1"/>
          </p:cNvSpPr>
          <p:nvPr/>
        </p:nvSpPr>
        <p:spPr bwMode="auto">
          <a:xfrm>
            <a:off x="67818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1673239" name="Text Box 23"/>
          <p:cNvSpPr txBox="1">
            <a:spLocks noChangeArrowheads="1"/>
          </p:cNvSpPr>
          <p:nvPr/>
        </p:nvSpPr>
        <p:spPr bwMode="auto">
          <a:xfrm>
            <a:off x="7620000" y="3124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</p:spTree>
    <p:extLst>
      <p:ext uri="{BB962C8B-B14F-4D97-AF65-F5344CB8AC3E}">
        <p14:creationId xmlns:p14="http://schemas.microsoft.com/office/powerpoint/2010/main" val="307719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To seek Your face and not Your hand</a:t>
            </a:r>
          </a:p>
        </p:txBody>
      </p:sp>
      <p:sp>
        <p:nvSpPr>
          <p:cNvPr id="1674243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To fall in love with the Holy Lamb</a:t>
            </a:r>
          </a:p>
        </p:txBody>
      </p:sp>
      <p:sp>
        <p:nvSpPr>
          <p:cNvPr id="1674244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To steal Your heart with one look of my eyes</a:t>
            </a:r>
          </a:p>
        </p:txBody>
      </p:sp>
      <p:sp>
        <p:nvSpPr>
          <p:cNvPr id="167424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smtClean="0">
                <a:solidFill>
                  <a:srgbClr val="FFFFFF"/>
                </a:solidFill>
                <a:latin typeface="Times New Roman" charset="0"/>
              </a:rPr>
              <a:t>To kiss Your face is my heart’s cry</a:t>
            </a:r>
          </a:p>
        </p:txBody>
      </p:sp>
      <p:sp>
        <p:nvSpPr>
          <p:cNvPr id="1674246" name="Text Box 6"/>
          <p:cNvSpPr txBox="1">
            <a:spLocks noChangeArrowheads="1"/>
          </p:cNvSpPr>
          <p:nvPr/>
        </p:nvSpPr>
        <p:spPr bwMode="auto">
          <a:xfrm>
            <a:off x="3810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4247" name="Text Box 7"/>
          <p:cNvSpPr txBox="1">
            <a:spLocks noChangeArrowheads="1"/>
          </p:cNvSpPr>
          <p:nvPr/>
        </p:nvSpPr>
        <p:spPr bwMode="auto">
          <a:xfrm>
            <a:off x="1676400" y="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4248" name="Text Box 8"/>
          <p:cNvSpPr txBox="1">
            <a:spLocks noChangeArrowheads="1"/>
          </p:cNvSpPr>
          <p:nvPr/>
        </p:nvSpPr>
        <p:spPr bwMode="auto">
          <a:xfrm>
            <a:off x="3733800" y="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4249" name="Text Box 9"/>
          <p:cNvSpPr txBox="1">
            <a:spLocks noChangeArrowheads="1"/>
          </p:cNvSpPr>
          <p:nvPr/>
        </p:nvSpPr>
        <p:spPr bwMode="auto">
          <a:xfrm>
            <a:off x="5257800" y="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4250" name="Text Box 10"/>
          <p:cNvSpPr txBox="1">
            <a:spLocks noChangeArrowheads="1"/>
          </p:cNvSpPr>
          <p:nvPr/>
        </p:nvSpPr>
        <p:spPr bwMode="auto">
          <a:xfrm>
            <a:off x="762000" y="9906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4251" name="Text Box 11"/>
          <p:cNvSpPr txBox="1">
            <a:spLocks noChangeArrowheads="1"/>
          </p:cNvSpPr>
          <p:nvPr/>
        </p:nvSpPr>
        <p:spPr bwMode="auto">
          <a:xfrm>
            <a:off x="1905000" y="99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4252" name="Text Box 12"/>
          <p:cNvSpPr txBox="1">
            <a:spLocks noChangeArrowheads="1"/>
          </p:cNvSpPr>
          <p:nvPr/>
        </p:nvSpPr>
        <p:spPr bwMode="auto">
          <a:xfrm>
            <a:off x="3810000" y="1066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4253" name="Text Box 13"/>
          <p:cNvSpPr txBox="1">
            <a:spLocks noChangeArrowheads="1"/>
          </p:cNvSpPr>
          <p:nvPr/>
        </p:nvSpPr>
        <p:spPr bwMode="auto">
          <a:xfrm>
            <a:off x="5334000" y="990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4254" name="Text Box 14"/>
          <p:cNvSpPr txBox="1">
            <a:spLocks noChangeArrowheads="1"/>
          </p:cNvSpPr>
          <p:nvPr/>
        </p:nvSpPr>
        <p:spPr bwMode="auto">
          <a:xfrm>
            <a:off x="0" y="1905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4255" name="Text Box 15"/>
          <p:cNvSpPr txBox="1">
            <a:spLocks noChangeArrowheads="1"/>
          </p:cNvSpPr>
          <p:nvPr/>
        </p:nvSpPr>
        <p:spPr bwMode="auto">
          <a:xfrm>
            <a:off x="533400" y="19050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4256" name="Text Box 16"/>
          <p:cNvSpPr txBox="1">
            <a:spLocks noChangeArrowheads="1"/>
          </p:cNvSpPr>
          <p:nvPr/>
        </p:nvSpPr>
        <p:spPr bwMode="auto">
          <a:xfrm>
            <a:off x="3810000" y="20574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4257" name="Text Box 17"/>
          <p:cNvSpPr txBox="1">
            <a:spLocks noChangeArrowheads="1"/>
          </p:cNvSpPr>
          <p:nvPr/>
        </p:nvSpPr>
        <p:spPr bwMode="auto">
          <a:xfrm>
            <a:off x="5791200" y="20574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4258" name="Text Box 18"/>
          <p:cNvSpPr txBox="1">
            <a:spLocks noChangeArrowheads="1"/>
          </p:cNvSpPr>
          <p:nvPr/>
        </p:nvSpPr>
        <p:spPr bwMode="auto">
          <a:xfrm>
            <a:off x="6858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  <p:sp>
        <p:nvSpPr>
          <p:cNvPr id="1674259" name="Text Box 19"/>
          <p:cNvSpPr txBox="1">
            <a:spLocks noChangeArrowheads="1"/>
          </p:cNvSpPr>
          <p:nvPr/>
        </p:nvSpPr>
        <p:spPr bwMode="auto">
          <a:xfrm>
            <a:off x="1752600" y="3124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Eb/G</a:t>
            </a:r>
          </a:p>
        </p:txBody>
      </p:sp>
      <p:sp>
        <p:nvSpPr>
          <p:cNvPr id="1674260" name="Text Box 20"/>
          <p:cNvSpPr txBox="1">
            <a:spLocks noChangeArrowheads="1"/>
          </p:cNvSpPr>
          <p:nvPr/>
        </p:nvSpPr>
        <p:spPr bwMode="auto">
          <a:xfrm>
            <a:off x="38100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Ab</a:t>
            </a:r>
          </a:p>
        </p:txBody>
      </p:sp>
      <p:sp>
        <p:nvSpPr>
          <p:cNvPr id="1674261" name="Text Box 21"/>
          <p:cNvSpPr txBox="1">
            <a:spLocks noChangeArrowheads="1"/>
          </p:cNvSpPr>
          <p:nvPr/>
        </p:nvSpPr>
        <p:spPr bwMode="auto">
          <a:xfrm>
            <a:off x="5334000" y="3124200"/>
            <a:ext cx="1143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Bbsus</a:t>
            </a:r>
          </a:p>
        </p:txBody>
      </p:sp>
      <p:sp>
        <p:nvSpPr>
          <p:cNvPr id="1674262" name="Text Box 22"/>
          <p:cNvSpPr txBox="1">
            <a:spLocks noChangeArrowheads="1"/>
          </p:cNvSpPr>
          <p:nvPr/>
        </p:nvSpPr>
        <p:spPr bwMode="auto">
          <a:xfrm>
            <a:off x="7162800" y="31242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Eb</a:t>
            </a:r>
          </a:p>
        </p:txBody>
      </p:sp>
    </p:spTree>
    <p:extLst>
      <p:ext uri="{BB962C8B-B14F-4D97-AF65-F5344CB8AC3E}">
        <p14:creationId xmlns:p14="http://schemas.microsoft.com/office/powerpoint/2010/main" val="2768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15084</TotalTime>
  <Words>1659</Words>
  <Application>Microsoft Office PowerPoint</Application>
  <PresentationFormat>On-screen Show (4:3)</PresentationFormat>
  <Paragraphs>536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Blank Presentation</vt:lpstr>
      <vt:lpstr>7_Blank Presentation</vt:lpstr>
      <vt:lpstr>9_Blank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8_Blank Presentation</vt:lpstr>
      <vt:lpstr>10_Blank Presentation</vt:lpstr>
      <vt:lpstr>11_Blank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451</cp:revision>
  <dcterms:created xsi:type="dcterms:W3CDTF">2000-04-06T22:37:36Z</dcterms:created>
  <dcterms:modified xsi:type="dcterms:W3CDTF">2013-02-10T14:21:41Z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