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</p:sldMasterIdLst>
  <p:notesMasterIdLst>
    <p:notesMasterId r:id="rId23"/>
  </p:notesMasterIdLst>
  <p:sldIdLst>
    <p:sldId id="407" r:id="rId12"/>
    <p:sldId id="408" r:id="rId13"/>
    <p:sldId id="406" r:id="rId14"/>
    <p:sldId id="409" r:id="rId15"/>
    <p:sldId id="401" r:id="rId16"/>
    <p:sldId id="404" r:id="rId17"/>
    <p:sldId id="411" r:id="rId18"/>
    <p:sldId id="410" r:id="rId19"/>
    <p:sldId id="405" r:id="rId20"/>
    <p:sldId id="412" r:id="rId21"/>
    <p:sldId id="41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DEDD785F-A9D4-45A7-949D-CCEDFDD95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08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00E8-7A20-426F-A10E-4E885ACA9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8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485F-6A4E-475B-8BF7-601A8E4A7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0416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87AE9-C8BA-436F-8E48-84731A885F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09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E1E5-0A30-42E5-99EA-C7CE145C75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55289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879C-05F9-4DDA-B5D4-A144B3B540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0738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EF94A-5990-4890-8F1C-E060792699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325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C84EB-10D7-4F59-A413-B02A32CD70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397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A3982-AB30-4686-B414-A8F068291D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5998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F9F63-9E5F-4A6A-9B8E-29F371E75E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0970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ED99B-3BD7-4156-8027-137739595B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7299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DE66-801D-4302-9D69-C843E4A229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5993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A35A-DC61-42A0-8390-FFB0A4F08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1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F945-A22B-4B69-9439-198466570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5986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B624-D548-486F-B6A2-EED52624F2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4425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D0E7C-1527-43AE-9CFF-9861735F1F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6847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876A7-B4A6-44EE-8F1B-86EB6AE605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2038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02723-90FF-4870-8E1D-5CF0B57823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4250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85B0-D70C-417E-8EF8-30B5C9FE8E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26531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E6DB0-251C-4132-AE3C-23A10AA672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749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79748-F07E-47FA-9F3F-CE13ACB951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3561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97E56-579A-43BE-A07A-E59903D544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8099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3283-4248-4891-AF82-8ADF478F6C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8835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65FF3-367E-4DB0-9115-ACD0DC8C2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956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0249E-55F4-47B6-8044-A2A916B37F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028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B21D9-C136-4802-BA97-26754BE9B8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16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C69B-2069-416F-A661-584C95681E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6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6D39A-4772-4BC3-A27C-37BCB46911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4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1E23-550F-4916-9200-6AAB495EB9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03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736A8-4283-4872-ADCF-7D29C5A2D9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5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3C86-99A8-4BE1-8234-39A02F6862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29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04C3-D56E-4A7D-8E56-96F6935829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80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3117-0B58-4A80-BD15-EECA00BAC8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1574-BE99-4A4A-B978-241CCAE9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36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BC380-D74A-4E77-A8B9-3FD2C6528B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36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9D30A-551D-43AB-9F61-7045CEA834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17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3703F-9DB2-4D41-A459-4EE3C2A4F2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813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34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419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138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278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424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62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7B95-4BC1-42AC-89E0-FFE6BAE3C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8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4574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31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74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320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7EC-BBE6-4969-ABE4-09A7B73729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953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D017-2CB6-4ED1-A327-78106E0ADD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960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4880-D8F4-4A6A-AF30-4E3040EE4D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126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1D4-8CED-49C7-A318-0F0FD29211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4151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FEEC2-2545-4729-A928-4CBF0897C3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52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B243-9B9A-40D4-8614-A628169D32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3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89D6-A686-4479-A7D9-9187C65BA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58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7377-8336-409F-9C4C-F673718DAB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86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9A12-7656-4C23-B690-7414E61708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770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00AF-D93D-4CB8-9AF9-E93D5F0398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803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2427-A2DD-4B34-8221-DC94CC1753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446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916A-1415-431A-84C9-BA495806B3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788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5854-763C-4A9C-822D-BDBD5C8879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306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9FECB-A4AF-43CB-9DA7-B3A0E59295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7816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9CB4D-3633-4AB1-BD95-8E2BC5F367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207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199F-A70E-4506-919D-EBA3C41B7F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6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4A5F-ECBF-4213-A784-827C2ABD0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8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6194-B640-4162-A89E-A8840D1B6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66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7A04-ADFB-4A86-A8BB-CBDF7B59F2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510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85C23-14EA-4F56-BBF5-2B2B155E8B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4901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C254C-5780-43AA-9193-4BF952CC22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17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B00ED-8BE1-4E96-843A-75E024431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274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41338-02CA-4068-8A38-0ED63B2C6B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417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0A8A-24A1-4E2D-8A94-6ACAF64034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594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DCE17-8F90-43D0-96A5-A773FCEB21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451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25BC1-8B4C-4924-9E23-5786B70850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401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6A0FE-84A1-4B99-B045-181A2FB7BF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14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DCBE2-AD4A-4D64-B7FC-BA38E9AC5D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5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3DC0-F375-4A37-9211-E026F2443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55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A657-A3F6-47BA-8A71-0B23B04E0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8021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6B4E7-8670-4148-A36B-BC732D80E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816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6F042-DB54-4CF4-A280-807922C699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086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5A3AC-D96E-4F83-B0C4-E23DC77C29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4940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77557-4F6A-469C-BC61-66920AD068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2093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8E16D-BF6E-4B67-9F71-4DD157253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748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03FB-4DA7-409A-8F52-85A39503DD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3708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0C0-FD6C-4B7E-B3F6-4BEEAA4C68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86882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C6F9-B635-488A-8DC0-560AB37900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7023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00330-68AD-4DA6-BF7A-B7F47676E0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4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F7BE6-6EAC-446C-8120-FF69D6A46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514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567FF-754E-4332-9AE0-9B517D0DD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51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60670-5FAF-40F4-BFBE-C46160D9F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1162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C6A82-9B3C-4EF9-9C8A-89839D368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172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284FD-05C6-4D6F-A586-F87EC26473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588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5CC2D-F870-46DB-BED0-6AAF6634A3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718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8D5-0F64-46D3-9E84-BE93056E04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5509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CA3D9-7613-4331-A1B6-D83AF1D070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302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F4222-6C80-4F83-BBE8-CBFFD3B7DC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995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D6576-959D-4ABA-9833-67E6339D21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6022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8CF4D-9B0D-4240-BF4A-B5ED2D57EF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7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9494-39ED-41F0-B835-8BA13BB1A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396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E3FD1-D52E-4773-9296-6B5B4CF9A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573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E3DB7-4DA2-4E45-ACCB-68162B3158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12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692CD-E9FD-49C2-8523-15E2387908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210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EEB42-9110-449E-BA67-5E55BF5283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550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9914E-9A10-42E3-8C29-866C79A948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054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02BA7-7B5F-4225-B547-13FC873D0B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172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85A11-2D12-4D76-83EF-6076BC3BF0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397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BAA2E-334A-4D48-8CD1-CEF3644D07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39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F5F06-3F1F-4CB9-8BCF-AEF5578287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8511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42EC2-15EA-45C5-B563-48FBE47908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45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98692-AC71-49DC-B088-56A68CA6E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103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EF856-25B7-4D55-B5F9-515BE7A500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73236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0EDAA-1A14-4680-9B63-30DD1D9808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9718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FCBD4-EAA5-42BD-81E7-699FE69D07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93145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D2C3C-BFE8-4D8F-80EE-35F8CFDC42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56148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4A903-384E-4671-9DF1-AA29F6D145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1452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0B7E9-FFF7-4CEE-806C-DB972BCB93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589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42BE9-AA5B-41D8-833B-7CB0BD3A09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79232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3B91F-FBAC-497F-8486-355DEEC134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85851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646B-05BF-46A4-84D9-51E669783E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4796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D475-6A36-4167-A7B2-0B60AF001E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theme" Target="../theme/theme1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A1F63138-2C5C-4B9F-8A48-B3C583ABE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5476AA0-3DA6-4D30-AC11-98AA18123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8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B2BD7576-9549-4889-86DE-DAEA6D6B52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4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0D4C755-0B94-43F0-9748-E221F3021EEC}" type="slidenum">
              <a:rPr lang="en-US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17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660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2D643E-A696-47B4-89D1-3885FB81B231}" type="slidenum">
              <a:rPr lang="en-US">
                <a:solidFill>
                  <a:srgbClr val="000000"/>
                </a:solidFill>
                <a:latin typeface="Times New Roman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3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1273163A-8FFD-49CB-8D57-DF4FF4EC66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3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46E05FFC-C8E2-4A45-8F3F-7FDDFC565E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1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9998B8AC-19FC-4717-8803-1413360A20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5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7B4676-8AFD-4941-AD48-16F599CD0B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29C66836-B629-4ADB-AB66-C7534B569B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%2523/3/" TargetMode="External"/><Relationship Id="rId13" Type="http://schemas.openxmlformats.org/officeDocument/2006/relationships/hyperlink" Target="http://dev.agodsendtech.com/mu_chords/quickimages/0/C%2523/19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dev.agodsendtech.com/mu_chords/quickimages/0/G%2523/68/" TargetMode="External"/><Relationship Id="rId12" Type="http://schemas.openxmlformats.org/officeDocument/2006/relationships/hyperlink" Target="http://dev.agodsendtech.com/mu_chords/quickimages/0/B/68/" TargetMode="External"/><Relationship Id="rId2" Type="http://schemas.openxmlformats.org/officeDocument/2006/relationships/hyperlink" Target="http://filesweb.nationschurch.org/media/masteralbumartist/artists/DesperationBand/FromTheRooftops2006/Treasure_DesparationBand.mp3" TargetMode="External"/><Relationship Id="rId1" Type="http://schemas.openxmlformats.org/officeDocument/2006/relationships/slideLayout" Target="../slideLayouts/slideLayout45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F%2523/19/" TargetMode="External"/><Relationship Id="rId5" Type="http://schemas.openxmlformats.org/officeDocument/2006/relationships/hyperlink" Target="http://dev.agodsendtech.com/mu_chords/quickimages/0/C%2523/68/" TargetMode="External"/><Relationship Id="rId15" Type="http://schemas.openxmlformats.org/officeDocument/2006/relationships/hyperlink" Target="http://dev.agodsendtech.com/mu_chords/quickimages/0/F%2523/5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F%2523/68/" TargetMode="External"/><Relationship Id="rId9" Type="http://schemas.openxmlformats.org/officeDocument/2006/relationships/hyperlink" Target="http://dev.agodsendtech.com/mu_chords/quickimages/0/G%2523/5/" TargetMode="External"/><Relationship Id="rId14" Type="http://schemas.openxmlformats.org/officeDocument/2006/relationships/hyperlink" Target="http://dev.agodsendtech.com/mu_chords/quickimages/0/G/1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/5/" TargetMode="External"/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0/" TargetMode="External"/><Relationship Id="rId3" Type="http://schemas.openxmlformats.org/officeDocument/2006/relationships/hyperlink" Target="http://dev.agodsendtech.com/mu_chords/quickimages/0/Bb/2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19/" TargetMode="External"/><Relationship Id="rId1" Type="http://schemas.openxmlformats.org/officeDocument/2006/relationships/slideLayout" Target="../slideLayouts/slideLayout120.xml"/><Relationship Id="rId6" Type="http://schemas.openxmlformats.org/officeDocument/2006/relationships/hyperlink" Target="http://dev.agodsendtech.com/mu_chords/quickimages/0/Eb/2/" TargetMode="External"/><Relationship Id="rId5" Type="http://schemas.openxmlformats.org/officeDocument/2006/relationships/hyperlink" Target="http://dev.agodsendtech.com/mu_chords/quickimages/0/Ab/2/" TargetMode="External"/><Relationship Id="rId4" Type="http://schemas.openxmlformats.org/officeDocument/2006/relationships/hyperlink" Target="http://dev.agodsendtech.com/mu_chords/quickimages/0/Bb/19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C%23/2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11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B/1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B/41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Db/4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C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/>
          <p:cNvSpPr/>
          <p:nvPr/>
        </p:nvSpPr>
        <p:spPr bwMode="auto">
          <a:xfrm>
            <a:off x="3175" y="1833563"/>
            <a:ext cx="9123363" cy="3624262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1682750" y="2033588"/>
            <a:ext cx="2232025" cy="5016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7938" y="331788"/>
            <a:ext cx="9142413" cy="14954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0" y="0"/>
            <a:ext cx="9155113" cy="3159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4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30163"/>
            <a:ext cx="30003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65138" y="1427163"/>
            <a:ext cx="859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Is it true that you are thinking of me     How You love me it’s amazing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8100" y="1827213"/>
            <a:ext cx="9572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36563" y="687388"/>
            <a:ext cx="860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Who am I that you are mindful of me   that you hear me when I call</a:t>
            </a:r>
          </a:p>
        </p:txBody>
      </p:sp>
      <p:sp>
        <p:nvSpPr>
          <p:cNvPr id="85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41850" y="377825"/>
            <a:ext cx="7239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797050" y="2935288"/>
            <a:ext cx="7396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79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92338" y="1103313"/>
            <a:ext cx="7239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58800" y="1106488"/>
            <a:ext cx="8747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E2maj7</a:t>
            </a:r>
          </a:p>
        </p:txBody>
      </p:sp>
      <p:sp>
        <p:nvSpPr>
          <p:cNvPr id="90" name="Text Box 9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61138" y="1125538"/>
            <a:ext cx="52705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6288" y="1125538"/>
            <a:ext cx="744537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65475" y="1106488"/>
            <a:ext cx="9128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" name="Text Box 9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65475" y="2597150"/>
            <a:ext cx="7493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G#aug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698625" y="2617788"/>
            <a:ext cx="10414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G#sus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/C#</a:t>
            </a: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-14288" y="331788"/>
            <a:ext cx="514351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-14288" y="5457825"/>
            <a:ext cx="9155113" cy="757238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69" name="Text Box 6"/>
          <p:cNvSpPr txBox="1">
            <a:spLocks noChangeArrowheads="1"/>
          </p:cNvSpPr>
          <p:nvPr/>
        </p:nvSpPr>
        <p:spPr bwMode="auto">
          <a:xfrm>
            <a:off x="1276350" y="5815013"/>
            <a:ext cx="786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God   Almighty,    Lord of Glory    You  have   called   me friend</a:t>
            </a:r>
          </a:p>
        </p:txBody>
      </p:sp>
      <p:sp>
        <p:nvSpPr>
          <p:cNvPr id="14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101975" y="47228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" name="Text Box 9"/>
          <p:cNvSpPr txBox="1">
            <a:spLocks noChangeArrowheads="1"/>
          </p:cNvSpPr>
          <p:nvPr/>
        </p:nvSpPr>
        <p:spPr bwMode="auto">
          <a:xfrm>
            <a:off x="12700" y="5459413"/>
            <a:ext cx="982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Bridge: </a:t>
            </a:r>
          </a:p>
        </p:txBody>
      </p:sp>
      <p:sp>
        <p:nvSpPr>
          <p:cNvPr id="2072" name="Text Box 4"/>
          <p:cNvSpPr txBox="1">
            <a:spLocks noChangeArrowheads="1"/>
          </p:cNvSpPr>
          <p:nvPr/>
        </p:nvSpPr>
        <p:spPr bwMode="auto">
          <a:xfrm>
            <a:off x="1797050" y="3679825"/>
            <a:ext cx="736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8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914775" y="3332163"/>
            <a:ext cx="6937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694488" y="3355975"/>
            <a:ext cx="62547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Bm9</a:t>
            </a:r>
          </a:p>
        </p:txBody>
      </p:sp>
      <p:sp>
        <p:nvSpPr>
          <p:cNvPr id="117" name="Text Box 9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993900" y="3338513"/>
            <a:ext cx="7937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763713" y="4359275"/>
            <a:ext cx="739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12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109788" y="4079875"/>
            <a:ext cx="693737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181475" y="4079875"/>
            <a:ext cx="7620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5600700" y="4081463"/>
            <a:ext cx="61436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" name="Text Box 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999288" y="4064000"/>
            <a:ext cx="81756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1" name="Text Box 4"/>
          <p:cNvSpPr txBox="1">
            <a:spLocks noChangeArrowheads="1"/>
          </p:cNvSpPr>
          <p:nvPr/>
        </p:nvSpPr>
        <p:spPr bwMode="auto">
          <a:xfrm>
            <a:off x="1712913" y="5057775"/>
            <a:ext cx="741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He calls me friend                    He  calls   me  friend</a:t>
            </a:r>
          </a:p>
        </p:txBody>
      </p:sp>
      <p:sp>
        <p:nvSpPr>
          <p:cNvPr id="135" name="Text Box 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5330825" y="4759325"/>
            <a:ext cx="81756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F#sus7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07163" y="47609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03538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89313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89113" y="2095500"/>
            <a:ext cx="10175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Punch Hit: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22475" y="5491163"/>
            <a:ext cx="76200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08388" y="5494338"/>
            <a:ext cx="7350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373688" y="5521325"/>
            <a:ext cx="9509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r>
              <a:rPr lang="en-US" sz="1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(4)</a:t>
            </a:r>
          </a:p>
        </p:txBody>
      </p:sp>
      <p:sp>
        <p:nvSpPr>
          <p:cNvPr id="160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210425" y="5521325"/>
            <a:ext cx="7620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1" name="Text Box 9"/>
          <p:cNvSpPr txBox="1">
            <a:spLocks noChangeArrowheads="1"/>
          </p:cNvSpPr>
          <p:nvPr/>
        </p:nvSpPr>
        <p:spPr bwMode="auto">
          <a:xfrm>
            <a:off x="8016875" y="5537200"/>
            <a:ext cx="1103313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Last time: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E2/B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2" name="Text Box 9"/>
          <p:cNvSpPr txBox="1">
            <a:spLocks noChangeArrowheads="1"/>
          </p:cNvSpPr>
          <p:nvPr/>
        </p:nvSpPr>
        <p:spPr bwMode="auto">
          <a:xfrm>
            <a:off x="1116013" y="5459413"/>
            <a:ext cx="5826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4X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28875" y="37147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61138" y="37782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95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9525" y="5059363"/>
            <a:ext cx="9144000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80"/>
          <p:cNvSpPr>
            <a:spLocks noChangeArrowheads="1"/>
          </p:cNvSpPr>
          <p:nvPr/>
        </p:nvSpPr>
        <p:spPr bwMode="auto">
          <a:xfrm>
            <a:off x="9525" y="2468563"/>
            <a:ext cx="9144000" cy="2590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9525" y="487363"/>
            <a:ext cx="91440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9525" y="14017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My heart’s not content so I’m yearning                       To be close and made true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9525" y="20875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Do with me what You choose             So I can be a vessel You pour through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9525" y="7921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Your mercies are new every morning                  So I run to You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1000125" y="4873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295525" y="4873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133725" y="487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42767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63341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1762125" y="1782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3133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5287" name="Text Box 2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815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5191125" y="1782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800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2579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4009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304925" y="1096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295525" y="10969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37433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3341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525" y="2849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Every day I seek Your face             To bathe myself in Your sweet grace   </a:t>
            </a:r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9525" y="34591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need your strength to wash over me</a:t>
            </a: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9525" y="40687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Father I need You to pick me up          And heal me with Your gentle touch   </a:t>
            </a: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9525" y="4678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Lord I need Your love.            Lord, I receive Your love</a:t>
            </a: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9525" y="5516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run after You       Seek to be made true       I need so much of You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9525" y="6202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walk in Your grace      To that hiding place       Where I find more of You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1685925" y="2544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46577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59531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29813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07" name="Text Box 4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038725" y="3154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5724525" y="31543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1533525" y="3763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48863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5627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22193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26765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743325" y="4373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48101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52673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6257925" y="4373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1457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35909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5572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5" name="Text Box 6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907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6" name="Text Box 62"/>
          <p:cNvSpPr txBox="1">
            <a:spLocks noChangeArrowheads="1"/>
          </p:cNvSpPr>
          <p:nvPr/>
        </p:nvSpPr>
        <p:spPr bwMode="auto">
          <a:xfrm>
            <a:off x="290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7" name="Text Box 6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4886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59531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671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7172325" y="5211763"/>
            <a:ext cx="1676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</a:t>
            </a: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1228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3133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5343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35" name="Text Box 7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859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2600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7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0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4886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6181725" y="5897563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A2/F#</a:t>
            </a: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7248525" y="5897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   D</a:t>
            </a:r>
          </a:p>
        </p:txBody>
      </p:sp>
      <p:sp>
        <p:nvSpPr>
          <p:cNvPr id="1675342" name="Text Box 7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5725" y="5897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2114" name="Rectangle 2"/>
          <p:cNvSpPr>
            <a:spLocks noChangeArrowheads="1"/>
          </p:cNvSpPr>
          <p:nvPr/>
        </p:nvSpPr>
        <p:spPr bwMode="auto">
          <a:xfrm>
            <a:off x="9525" y="0"/>
            <a:ext cx="9144000" cy="487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97713" y="4905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7783513" y="4905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3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88213" y="11509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7974013" y="11509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827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9050" y="0"/>
            <a:ext cx="9151938" cy="17986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674284"/>
          <p:cNvSpPr>
            <a:spLocks noChangeArrowheads="1"/>
          </p:cNvSpPr>
          <p:nvPr/>
        </p:nvSpPr>
        <p:spPr bwMode="auto">
          <a:xfrm>
            <a:off x="-19050" y="1765300"/>
            <a:ext cx="9144000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7938" y="3048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4245" name="TextBox 1674244"/>
          <p:cNvSpPr txBox="1">
            <a:spLocks noChangeArrowheads="1"/>
          </p:cNvSpPr>
          <p:nvPr/>
        </p:nvSpPr>
        <p:spPr bwMode="auto">
          <a:xfrm>
            <a:off x="-7938" y="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7938" y="873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0" y="1462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7239000" y="1192213"/>
            <a:ext cx="3889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14398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22780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5" name="TextBox 1674254"/>
          <p:cNvSpPr txBox="1">
            <a:spLocks noChangeArrowheads="1"/>
          </p:cNvSpPr>
          <p:nvPr/>
        </p:nvSpPr>
        <p:spPr bwMode="auto">
          <a:xfrm>
            <a:off x="3954463" y="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6" name="TextBox 1674255"/>
          <p:cNvSpPr txBox="1">
            <a:spLocks noChangeArrowheads="1"/>
          </p:cNvSpPr>
          <p:nvPr/>
        </p:nvSpPr>
        <p:spPr bwMode="auto">
          <a:xfrm>
            <a:off x="4491038" y="-1588"/>
            <a:ext cx="6556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7" name="TextBox 1674256"/>
          <p:cNvSpPr txBox="1">
            <a:spLocks noChangeArrowheads="1"/>
          </p:cNvSpPr>
          <p:nvPr/>
        </p:nvSpPr>
        <p:spPr bwMode="auto">
          <a:xfrm>
            <a:off x="5257800" y="0"/>
            <a:ext cx="6175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407988" y="598488"/>
            <a:ext cx="6365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2389188" y="569913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3806825" y="5778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503238" y="1184275"/>
            <a:ext cx="541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1252538" y="1185863"/>
            <a:ext cx="5302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2392363" y="11922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3074988" y="1193800"/>
            <a:ext cx="6588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3802063" y="1209675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4703763" y="1193800"/>
            <a:ext cx="6302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5418138" y="1184275"/>
            <a:ext cx="8270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9" name="TextBox 1674268"/>
          <p:cNvSpPr txBox="1">
            <a:spLocks noChangeArrowheads="1"/>
          </p:cNvSpPr>
          <p:nvPr/>
        </p:nvSpPr>
        <p:spPr bwMode="auto">
          <a:xfrm>
            <a:off x="-42863" y="2024063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-42863" y="2633663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-11113" y="176530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1970088" y="17653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3036888" y="1765300"/>
            <a:ext cx="4492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37988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50180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Eb2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7" name="TextBox 1674276"/>
          <p:cNvSpPr txBox="1">
            <a:spLocks noChangeArrowheads="1"/>
          </p:cNvSpPr>
          <p:nvPr/>
        </p:nvSpPr>
        <p:spPr bwMode="auto">
          <a:xfrm>
            <a:off x="-33338" y="234315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8" name="TextBox 1674277"/>
          <p:cNvSpPr txBox="1">
            <a:spLocks noChangeArrowheads="1"/>
          </p:cNvSpPr>
          <p:nvPr/>
        </p:nvSpPr>
        <p:spPr bwMode="auto">
          <a:xfrm>
            <a:off x="50006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9" name="TextBox 1674278"/>
          <p:cNvSpPr txBox="1">
            <a:spLocks noChangeArrowheads="1"/>
          </p:cNvSpPr>
          <p:nvPr/>
        </p:nvSpPr>
        <p:spPr bwMode="auto">
          <a:xfrm>
            <a:off x="1246188" y="2343150"/>
            <a:ext cx="6064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0" name="TextBox 1674279"/>
          <p:cNvSpPr txBox="1">
            <a:spLocks noChangeArrowheads="1"/>
          </p:cNvSpPr>
          <p:nvPr/>
        </p:nvSpPr>
        <p:spPr bwMode="auto">
          <a:xfrm>
            <a:off x="310991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4441825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5662613" y="2343150"/>
            <a:ext cx="6778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7077075" y="23463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7872413" y="2312988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3175" y="2922588"/>
            <a:ext cx="9151938" cy="17970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88" name="Rectangle 1674284"/>
          <p:cNvSpPr>
            <a:spLocks noChangeArrowheads="1"/>
          </p:cNvSpPr>
          <p:nvPr/>
        </p:nvSpPr>
        <p:spPr bwMode="auto">
          <a:xfrm>
            <a:off x="-11113" y="4657725"/>
            <a:ext cx="9144001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0163" y="32273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4288" y="292258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163" y="3794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2225" y="4383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261225" y="4114800"/>
            <a:ext cx="4651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TextBox 4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1288" y="29225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8" name="TextBox 4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0288" y="292258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868738" y="2922588"/>
            <a:ext cx="488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513263" y="2919413"/>
            <a:ext cx="6556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B/</a:t>
            </a: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280025" y="2922588"/>
            <a:ext cx="7032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2" name="TextBox 5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4488" y="3521075"/>
            <a:ext cx="72231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411413" y="34925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829050" y="350043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675" y="4106863"/>
            <a:ext cx="6191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27138" y="4108450"/>
            <a:ext cx="7508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414588" y="4114800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097213" y="4116388"/>
            <a:ext cx="658812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9" name="TextBox 5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73488" y="413067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0" name="TextBox 5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19625" y="41163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1" name="TextBox 6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62575" y="4106863"/>
            <a:ext cx="90487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Am7/C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-14288" y="4916488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-14288" y="5526088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-3175" y="46577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978025" y="465772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044825" y="4657725"/>
            <a:ext cx="44926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97288" y="4657725"/>
            <a:ext cx="7191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6025" y="4657725"/>
            <a:ext cx="78898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Emaj7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-4763" y="5235575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2863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274763" y="5235575"/>
            <a:ext cx="69215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13848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470400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691188" y="5235575"/>
            <a:ext cx="711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962775" y="5238750"/>
            <a:ext cx="7524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7900988" y="5205413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Abm7/D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 bwMode="auto">
          <a:xfrm>
            <a:off x="-52388" y="5753100"/>
            <a:ext cx="9213851" cy="401638"/>
          </a:xfrm>
          <a:prstGeom prst="rect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0" y="-20638"/>
            <a:ext cx="9185275" cy="379413"/>
          </a:xfrm>
          <a:prstGeom prst="rect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11113" y="396875"/>
            <a:ext cx="9172576" cy="12985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549400" y="685800"/>
            <a:ext cx="7608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Lord You are good     and Your mercy   endureth     forever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4233863" y="396875"/>
            <a:ext cx="5270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B/E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1644650" y="414338"/>
            <a:ext cx="3365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5908675" y="406400"/>
            <a:ext cx="544513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-30163" y="6121400"/>
            <a:ext cx="9190038" cy="733425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2D2DB9">
                  <a:lumMod val="75000"/>
                </a:srgbClr>
              </a:solidFill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1200150" y="6454775"/>
            <a:ext cx="623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 are good all the time,  all the time  You  are    good!</a:t>
            </a:r>
          </a:p>
        </p:txBody>
      </p:sp>
      <p:sp>
        <p:nvSpPr>
          <p:cNvPr id="153" name="Text Box 9"/>
          <p:cNvSpPr txBox="1">
            <a:spLocks noChangeArrowheads="1"/>
          </p:cNvSpPr>
          <p:nvPr/>
        </p:nvSpPr>
        <p:spPr bwMode="auto">
          <a:xfrm>
            <a:off x="28575" y="6122988"/>
            <a:ext cx="984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Bridge:</a:t>
            </a:r>
          </a:p>
        </p:txBody>
      </p:sp>
      <p:sp>
        <p:nvSpPr>
          <p:cNvPr id="160" name="Text Box 9"/>
          <p:cNvSpPr txBox="1">
            <a:spLocks noChangeArrowheads="1"/>
          </p:cNvSpPr>
          <p:nvPr/>
        </p:nvSpPr>
        <p:spPr bwMode="auto">
          <a:xfrm>
            <a:off x="6575425" y="398463"/>
            <a:ext cx="54927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A/E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-53975" y="2419350"/>
            <a:ext cx="9215438" cy="3333750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62" name="Text Box 4"/>
          <p:cNvSpPr txBox="1">
            <a:spLocks noChangeArrowheads="1"/>
          </p:cNvSpPr>
          <p:nvPr/>
        </p:nvSpPr>
        <p:spPr bwMode="auto">
          <a:xfrm>
            <a:off x="1528763" y="2755900"/>
            <a:ext cx="7656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We  worship  You    Hallelujah  Hallelujah</a:t>
            </a:r>
          </a:p>
        </p:txBody>
      </p:sp>
      <p:sp>
        <p:nvSpPr>
          <p:cNvPr id="178" name="Text Box 9"/>
          <p:cNvSpPr txBox="1">
            <a:spLocks noChangeArrowheads="1"/>
          </p:cNvSpPr>
          <p:nvPr/>
        </p:nvSpPr>
        <p:spPr bwMode="auto">
          <a:xfrm>
            <a:off x="0" y="2460625"/>
            <a:ext cx="10525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Chorus:</a:t>
            </a:r>
          </a:p>
        </p:txBody>
      </p:sp>
      <p:sp>
        <p:nvSpPr>
          <p:cNvPr id="183" name="Text Box 9"/>
          <p:cNvSpPr txBox="1">
            <a:spLocks noChangeArrowheads="1"/>
          </p:cNvSpPr>
          <p:nvPr/>
        </p:nvSpPr>
        <p:spPr bwMode="auto">
          <a:xfrm>
            <a:off x="4802188" y="3144838"/>
            <a:ext cx="28257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5" name="Text Box 4"/>
          <p:cNvSpPr txBox="1">
            <a:spLocks noChangeArrowheads="1"/>
          </p:cNvSpPr>
          <p:nvPr/>
        </p:nvSpPr>
        <p:spPr bwMode="auto">
          <a:xfrm>
            <a:off x="1528763" y="3406775"/>
            <a:ext cx="7656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We   worship  You   for   who   You   are</a:t>
            </a:r>
          </a:p>
        </p:txBody>
      </p:sp>
      <p:sp>
        <p:nvSpPr>
          <p:cNvPr id="186" name="Text Box 9"/>
          <p:cNvSpPr txBox="1">
            <a:spLocks noChangeArrowheads="1"/>
          </p:cNvSpPr>
          <p:nvPr/>
        </p:nvSpPr>
        <p:spPr bwMode="auto">
          <a:xfrm>
            <a:off x="2595563" y="3135313"/>
            <a:ext cx="27146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" name="Text Box 9"/>
          <p:cNvSpPr txBox="1">
            <a:spLocks noChangeArrowheads="1"/>
          </p:cNvSpPr>
          <p:nvPr/>
        </p:nvSpPr>
        <p:spPr bwMode="auto">
          <a:xfrm>
            <a:off x="6122988" y="-4763"/>
            <a:ext cx="501650" cy="3397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B/E</a:t>
            </a:r>
          </a:p>
        </p:txBody>
      </p:sp>
      <p:sp>
        <p:nvSpPr>
          <p:cNvPr id="198" name="Text Box 9"/>
          <p:cNvSpPr txBox="1">
            <a:spLocks noChangeArrowheads="1"/>
          </p:cNvSpPr>
          <p:nvPr/>
        </p:nvSpPr>
        <p:spPr bwMode="auto">
          <a:xfrm>
            <a:off x="5746750" y="-9525"/>
            <a:ext cx="3238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201" name="Text Box 9"/>
          <p:cNvSpPr txBox="1">
            <a:spLocks noChangeArrowheads="1"/>
          </p:cNvSpPr>
          <p:nvPr/>
        </p:nvSpPr>
        <p:spPr bwMode="auto">
          <a:xfrm>
            <a:off x="6700838" y="-4763"/>
            <a:ext cx="571500" cy="3397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202" name="Text Box 9"/>
          <p:cNvSpPr txBox="1">
            <a:spLocks noChangeArrowheads="1"/>
          </p:cNvSpPr>
          <p:nvPr/>
        </p:nvSpPr>
        <p:spPr bwMode="auto">
          <a:xfrm>
            <a:off x="7337425" y="-15875"/>
            <a:ext cx="56356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A/E</a:t>
            </a: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4972050" y="-9525"/>
            <a:ext cx="6731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Intro:</a:t>
            </a: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0" y="414338"/>
            <a:ext cx="9144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Verse:</a:t>
            </a: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5181600" y="5770563"/>
            <a:ext cx="23622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Back to Verse</a:t>
            </a: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7996238" y="-15875"/>
            <a:ext cx="1019175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times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-42863" y="1711325"/>
            <a:ext cx="9204326" cy="754063"/>
          </a:xfrm>
          <a:prstGeom prst="rect">
            <a:avLst/>
          </a:prstGeom>
          <a:solidFill>
            <a:srgbClr val="7A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808163" y="2019300"/>
            <a:ext cx="7353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People from every nation and tongue   From generation to generation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3187700" y="1711325"/>
            <a:ext cx="5270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B/A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1860550" y="1719263"/>
            <a:ext cx="3619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5805488" y="1701800"/>
            <a:ext cx="65722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7783513" y="1695450"/>
            <a:ext cx="54927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</a:p>
        </p:txBody>
      </p:sp>
      <p:sp>
        <p:nvSpPr>
          <p:cNvPr id="113" name="Text Box 9"/>
          <p:cNvSpPr txBox="1">
            <a:spLocks noChangeArrowheads="1"/>
          </p:cNvSpPr>
          <p:nvPr/>
        </p:nvSpPr>
        <p:spPr bwMode="auto">
          <a:xfrm>
            <a:off x="-52388" y="1711325"/>
            <a:ext cx="1400176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PreChorus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2082" name="Text Box 4"/>
          <p:cNvSpPr txBox="1">
            <a:spLocks noChangeArrowheads="1"/>
          </p:cNvSpPr>
          <p:nvPr/>
        </p:nvSpPr>
        <p:spPr bwMode="auto">
          <a:xfrm>
            <a:off x="1492250" y="4064000"/>
            <a:ext cx="616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We  worship   You    Hallelujah  Hallelujah</a:t>
            </a:r>
          </a:p>
        </p:txBody>
      </p:sp>
      <p:sp>
        <p:nvSpPr>
          <p:cNvPr id="2083" name="Text Box 4"/>
          <p:cNvSpPr txBox="1">
            <a:spLocks noChangeArrowheads="1"/>
          </p:cNvSpPr>
          <p:nvPr/>
        </p:nvSpPr>
        <p:spPr bwMode="auto">
          <a:xfrm>
            <a:off x="1484313" y="4730750"/>
            <a:ext cx="765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We    worship   You   for   who   You   are</a:t>
            </a:r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3846513" y="5130800"/>
            <a:ext cx="6667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5" name="Text Box 4"/>
          <p:cNvSpPr txBox="1">
            <a:spLocks noChangeArrowheads="1"/>
          </p:cNvSpPr>
          <p:nvPr/>
        </p:nvSpPr>
        <p:spPr bwMode="auto">
          <a:xfrm>
            <a:off x="1441450" y="5359400"/>
            <a:ext cx="7667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 are good!</a:t>
            </a: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982788" y="5130800"/>
            <a:ext cx="687387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5583238" y="5118100"/>
            <a:ext cx="48736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4694238" y="5118100"/>
            <a:ext cx="6969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536700" y="2462213"/>
            <a:ext cx="27622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2489200" y="2465388"/>
            <a:ext cx="2873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3143250" y="2465388"/>
            <a:ext cx="26352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3943350" y="2462213"/>
            <a:ext cx="6302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1409700" y="3155950"/>
            <a:ext cx="63182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</a:p>
        </p:txBody>
      </p:sp>
      <p:sp>
        <p:nvSpPr>
          <p:cNvPr id="137" name="Text Box 9"/>
          <p:cNvSpPr txBox="1">
            <a:spLocks noChangeArrowheads="1"/>
          </p:cNvSpPr>
          <p:nvPr/>
        </p:nvSpPr>
        <p:spPr bwMode="auto">
          <a:xfrm>
            <a:off x="4100513" y="3136900"/>
            <a:ext cx="436562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</a:p>
        </p:txBody>
      </p:sp>
      <p:sp>
        <p:nvSpPr>
          <p:cNvPr id="139" name="Text Box 9"/>
          <p:cNvSpPr txBox="1">
            <a:spLocks noChangeArrowheads="1"/>
          </p:cNvSpPr>
          <p:nvPr/>
        </p:nvSpPr>
        <p:spPr bwMode="auto">
          <a:xfrm>
            <a:off x="1509713" y="3732213"/>
            <a:ext cx="2778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462213" y="3736975"/>
            <a:ext cx="28892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141" name="Text Box 9"/>
          <p:cNvSpPr txBox="1">
            <a:spLocks noChangeArrowheads="1"/>
          </p:cNvSpPr>
          <p:nvPr/>
        </p:nvSpPr>
        <p:spPr bwMode="auto">
          <a:xfrm>
            <a:off x="3116263" y="3736975"/>
            <a:ext cx="2651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3917950" y="3732213"/>
            <a:ext cx="6302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5484813" y="4464050"/>
            <a:ext cx="5953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11425" y="4445000"/>
            <a:ext cx="604838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1497013" y="4464050"/>
            <a:ext cx="631825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</a:p>
        </p:txBody>
      </p:sp>
      <p:sp>
        <p:nvSpPr>
          <p:cNvPr id="152" name="Text Box 9"/>
          <p:cNvSpPr txBox="1">
            <a:spLocks noChangeArrowheads="1"/>
          </p:cNvSpPr>
          <p:nvPr/>
        </p:nvSpPr>
        <p:spPr bwMode="auto">
          <a:xfrm>
            <a:off x="4749800" y="4443413"/>
            <a:ext cx="61436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54" name="Text Box 9"/>
          <p:cNvSpPr txBox="1">
            <a:spLocks noChangeArrowheads="1"/>
          </p:cNvSpPr>
          <p:nvPr/>
        </p:nvSpPr>
        <p:spPr bwMode="auto">
          <a:xfrm>
            <a:off x="2863850" y="5113338"/>
            <a:ext cx="796925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Em7/G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" name="Text Box 9"/>
          <p:cNvSpPr txBox="1">
            <a:spLocks noChangeArrowheads="1"/>
          </p:cNvSpPr>
          <p:nvPr/>
        </p:nvSpPr>
        <p:spPr bwMode="auto">
          <a:xfrm>
            <a:off x="6205538" y="5116513"/>
            <a:ext cx="9255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A2/7/C#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6" name="Text Box 9"/>
          <p:cNvSpPr txBox="1">
            <a:spLocks noChangeArrowheads="1"/>
          </p:cNvSpPr>
          <p:nvPr/>
        </p:nvSpPr>
        <p:spPr bwMode="auto">
          <a:xfrm>
            <a:off x="8124825" y="5103813"/>
            <a:ext cx="48736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7" name="Text Box 9"/>
          <p:cNvSpPr txBox="1">
            <a:spLocks noChangeArrowheads="1"/>
          </p:cNvSpPr>
          <p:nvPr/>
        </p:nvSpPr>
        <p:spPr bwMode="auto">
          <a:xfrm>
            <a:off x="7307263" y="5113338"/>
            <a:ext cx="6969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8" name="Text Box 9"/>
          <p:cNvSpPr txBox="1">
            <a:spLocks noChangeArrowheads="1"/>
          </p:cNvSpPr>
          <p:nvPr/>
        </p:nvSpPr>
        <p:spPr bwMode="auto">
          <a:xfrm>
            <a:off x="3030538" y="6146800"/>
            <a:ext cx="665162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1166813" y="6146800"/>
            <a:ext cx="687387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4767263" y="6135688"/>
            <a:ext cx="48736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" name="Text Box 9"/>
          <p:cNvSpPr txBox="1">
            <a:spLocks noChangeArrowheads="1"/>
          </p:cNvSpPr>
          <p:nvPr/>
        </p:nvSpPr>
        <p:spPr bwMode="auto">
          <a:xfrm>
            <a:off x="4013200" y="6154738"/>
            <a:ext cx="63658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9" name="Text Box 9"/>
          <p:cNvSpPr txBox="1">
            <a:spLocks noChangeArrowheads="1"/>
          </p:cNvSpPr>
          <p:nvPr/>
        </p:nvSpPr>
        <p:spPr bwMode="auto">
          <a:xfrm>
            <a:off x="2046288" y="6130925"/>
            <a:ext cx="7985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Em7/G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0" name="Text Box 9"/>
          <p:cNvSpPr txBox="1">
            <a:spLocks noChangeArrowheads="1"/>
          </p:cNvSpPr>
          <p:nvPr/>
        </p:nvSpPr>
        <p:spPr bwMode="auto">
          <a:xfrm>
            <a:off x="5581650" y="6154738"/>
            <a:ext cx="92551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A2/7/C#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1" name="Text Box 9"/>
          <p:cNvSpPr txBox="1">
            <a:spLocks noChangeArrowheads="1"/>
          </p:cNvSpPr>
          <p:nvPr/>
        </p:nvSpPr>
        <p:spPr bwMode="auto">
          <a:xfrm>
            <a:off x="7777163" y="6175375"/>
            <a:ext cx="48736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2" name="Text Box 9"/>
          <p:cNvSpPr txBox="1">
            <a:spLocks noChangeArrowheads="1"/>
          </p:cNvSpPr>
          <p:nvPr/>
        </p:nvSpPr>
        <p:spPr bwMode="auto">
          <a:xfrm>
            <a:off x="6959600" y="6184900"/>
            <a:ext cx="696913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5" name="Text Box 4"/>
          <p:cNvSpPr txBox="1">
            <a:spLocks noChangeArrowheads="1"/>
          </p:cNvSpPr>
          <p:nvPr/>
        </p:nvSpPr>
        <p:spPr bwMode="auto">
          <a:xfrm>
            <a:off x="1550988" y="1331913"/>
            <a:ext cx="7608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Lord You are good     and Your mercy   endureth     forever</a:t>
            </a:r>
          </a:p>
        </p:txBody>
      </p:sp>
      <p:sp>
        <p:nvSpPr>
          <p:cNvPr id="175" name="Text Box 9"/>
          <p:cNvSpPr txBox="1">
            <a:spLocks noChangeArrowheads="1"/>
          </p:cNvSpPr>
          <p:nvPr/>
        </p:nvSpPr>
        <p:spPr bwMode="auto">
          <a:xfrm>
            <a:off x="4235450" y="1042988"/>
            <a:ext cx="5270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B/E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7" name="Text Box 9"/>
          <p:cNvSpPr txBox="1">
            <a:spLocks noChangeArrowheads="1"/>
          </p:cNvSpPr>
          <p:nvPr/>
        </p:nvSpPr>
        <p:spPr bwMode="auto">
          <a:xfrm>
            <a:off x="1647825" y="1060450"/>
            <a:ext cx="334963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79" name="Text Box 9"/>
          <p:cNvSpPr txBox="1">
            <a:spLocks noChangeArrowheads="1"/>
          </p:cNvSpPr>
          <p:nvPr/>
        </p:nvSpPr>
        <p:spPr bwMode="auto">
          <a:xfrm>
            <a:off x="5910263" y="1054100"/>
            <a:ext cx="5445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2" name="Text Box 9"/>
          <p:cNvSpPr txBox="1">
            <a:spLocks noChangeArrowheads="1"/>
          </p:cNvSpPr>
          <p:nvPr/>
        </p:nvSpPr>
        <p:spPr bwMode="auto">
          <a:xfrm>
            <a:off x="6577013" y="1044575"/>
            <a:ext cx="54927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A/E</a:t>
            </a:r>
          </a:p>
        </p:txBody>
      </p:sp>
    </p:spTree>
    <p:extLst>
      <p:ext uri="{BB962C8B-B14F-4D97-AF65-F5344CB8AC3E}">
        <p14:creationId xmlns:p14="http://schemas.microsoft.com/office/powerpoint/2010/main" val="15146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Sunrise,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2166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Him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,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6576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56388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010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4572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267200" y="2590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57200" y="19050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Sunset,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1447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0010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581400" y="19050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288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1722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930650"/>
            <a:ext cx="6675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419600" y="4648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447800" y="5638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0292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843838" y="5638800"/>
            <a:ext cx="1300162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7525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1019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He’s    turned      my     mour---ning   in------to dancing again. He’s lifted my sorrow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699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76500" y="6699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4953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225" y="1855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     can’t         stay        si----lent,     I  must sing       for    His    joy    has    come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71500" y="671513"/>
            <a:ext cx="1143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F#m7(5b)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0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477000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867400" y="671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821488" y="676275"/>
            <a:ext cx="1104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Cmaj7/D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8001000" y="67310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714500" y="67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B7sus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8382000" y="676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1113" y="1527175"/>
            <a:ext cx="5445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8013" y="1524000"/>
            <a:ext cx="11604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F#m7(5b)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778000" y="15224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B7sus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20963" y="1506538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D/E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022725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414963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184900" y="14906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6873875" y="14922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304088" y="1492250"/>
            <a:ext cx="604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7985125" y="150653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8404225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7213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11675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222625" y="1506538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821238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2079" name="Rectangle 34"/>
          <p:cNvSpPr>
            <a:spLocks noChangeArrowheads="1"/>
          </p:cNvSpPr>
          <p:nvPr/>
        </p:nvSpPr>
        <p:spPr bwMode="auto">
          <a:xfrm>
            <a:off x="0" y="2328863"/>
            <a:ext cx="9144000" cy="3124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80" name="Text Box 3"/>
          <p:cNvSpPr txBox="1">
            <a:spLocks noChangeArrowheads="1"/>
          </p:cNvSpPr>
          <p:nvPr/>
        </p:nvSpPr>
        <p:spPr bwMode="auto">
          <a:xfrm>
            <a:off x="0" y="2752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hurt                  He gave His healing hand</a:t>
            </a:r>
          </a:p>
        </p:txBody>
      </p:sp>
      <p:sp>
        <p:nvSpPr>
          <p:cNvPr id="2081" name="Text Box 5"/>
          <p:cNvSpPr txBox="1">
            <a:spLocks noChangeArrowheads="1"/>
          </p:cNvSpPr>
          <p:nvPr/>
        </p:nvSpPr>
        <p:spPr bwMode="auto">
          <a:xfrm>
            <a:off x="0" y="3514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pain     You brought comfort like a friend</a:t>
            </a:r>
          </a:p>
        </p:txBody>
      </p:sp>
      <p:sp>
        <p:nvSpPr>
          <p:cNvPr id="2082" name="Text Box 6"/>
          <p:cNvSpPr txBox="1">
            <a:spLocks noChangeArrowheads="1"/>
          </p:cNvSpPr>
          <p:nvPr/>
        </p:nvSpPr>
        <p:spPr bwMode="auto">
          <a:xfrm>
            <a:off x="-4763" y="50149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see the bright and morning sun    As it ushers in His    joy - ful      glad - ness</a:t>
            </a:r>
          </a:p>
        </p:txBody>
      </p:sp>
      <p:sp>
        <p:nvSpPr>
          <p:cNvPr id="2083" name="Text Box 7"/>
          <p:cNvSpPr txBox="1">
            <a:spLocks noChangeArrowheads="1"/>
          </p:cNvSpPr>
          <p:nvPr/>
        </p:nvSpPr>
        <p:spPr bwMode="auto">
          <a:xfrm>
            <a:off x="0" y="42751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feel the sweetness of His love piercing my dark-----ness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3716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3241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066800" y="3949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F2</a:t>
            </a: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695575" y="3949700"/>
            <a:ext cx="762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C2/E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495800" y="38941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110163" y="3897313"/>
            <a:ext cx="1371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C2maj7/G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07950" y="46751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022350" y="46831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F2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754313" y="4714875"/>
            <a:ext cx="73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C2/E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159250" y="4714875"/>
            <a:ext cx="735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F/Eb</a:t>
            </a:r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518150" y="4714875"/>
            <a:ext cx="641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27750" y="4714875"/>
            <a:ext cx="679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856413" y="4714875"/>
            <a:ext cx="6524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7575550" y="4721225"/>
            <a:ext cx="404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897188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6195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8768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58293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5532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7415213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3716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3241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897188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679825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953000" y="31702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5715000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553200" y="3187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-11113" y="5427663"/>
            <a:ext cx="9144001" cy="1422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112" name="Text Box 2"/>
          <p:cNvSpPr txBox="1">
            <a:spLocks noChangeArrowheads="1"/>
          </p:cNvSpPr>
          <p:nvPr/>
        </p:nvSpPr>
        <p:spPr bwMode="auto">
          <a:xfrm>
            <a:off x="11113" y="5756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Your anger lasts for a moment in  time       But Your favor is here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3751263" y="54530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</a:t>
            </a:r>
          </a:p>
        </p:txBody>
      </p:sp>
      <p:sp>
        <p:nvSpPr>
          <p:cNvPr id="2114" name="Text Box 7"/>
          <p:cNvSpPr txBox="1">
            <a:spLocks noChangeArrowheads="1"/>
          </p:cNvSpPr>
          <p:nvPr/>
        </p:nvSpPr>
        <p:spPr bwMode="auto">
          <a:xfrm>
            <a:off x="1588" y="6450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will be on me for all my     life    time 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732588" y="5453063"/>
            <a:ext cx="531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A7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715000" y="54451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416050" y="5453063"/>
            <a:ext cx="488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</a:t>
            </a: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849313" y="6156325"/>
            <a:ext cx="877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(5b)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2541588" y="6135688"/>
            <a:ext cx="6302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85" name="Text Box 21"/>
          <p:cNvSpPr txBox="1">
            <a:spLocks noChangeArrowheads="1"/>
          </p:cNvSpPr>
          <p:nvPr/>
        </p:nvSpPr>
        <p:spPr bwMode="auto">
          <a:xfrm>
            <a:off x="3217863" y="6142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G/F#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3941763" y="6145213"/>
            <a:ext cx="5857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4724400" y="61420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2857500" y="5453063"/>
            <a:ext cx="8985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(b5)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6" name="Text Box 4"/>
          <p:cNvSpPr txBox="1">
            <a:spLocks noChangeArrowheads="1"/>
          </p:cNvSpPr>
          <p:nvPr/>
        </p:nvSpPr>
        <p:spPr bwMode="auto">
          <a:xfrm>
            <a:off x="7373938" y="74613"/>
            <a:ext cx="165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ID:  209</a:t>
            </a:r>
          </a:p>
        </p:txBody>
      </p:sp>
    </p:spTree>
    <p:extLst>
      <p:ext uri="{BB962C8B-B14F-4D97-AF65-F5344CB8AC3E}">
        <p14:creationId xmlns:p14="http://schemas.microsoft.com/office/powerpoint/2010/main" val="69055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</a:t>
            </a: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This House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670" y="609600"/>
            <a:ext cx="9144000" cy="307765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5670" y="101072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into this house, magnify the Lord    Lift up holy hands, our hearts in one accord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5670" y="177749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He’s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----------thy,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----------thy    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 our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670" y="253949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 a melody,     sing unto the Lord     He has given us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song and a sword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670" y="328720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He’s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----------thy,        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----------thy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   all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our    praise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-680" y="3687253"/>
            <a:ext cx="9123363" cy="209867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1318" y="452386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Worthy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of honor and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glo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----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ry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  Worthy of power and praise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-21318" y="5385878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Worship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and bow down before Him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Exalt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His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Name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to-----day</a:t>
            </a: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67870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86081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72081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90539" y="146993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763" y="142838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88757" y="14283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5275" y="14159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2309" y="1460848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30270" y="141665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6070" y="142241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169" y="299156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5393" y="295001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36387" y="295001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7270" y="297215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99939" y="2982478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77900" y="293828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700" y="294404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69" y="217754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05512" y="217754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095" y="2192389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01498" y="2192389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40803" y="416930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82762" y="41693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8070" y="41452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15698" y="416930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35693" y="41545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41548" y="4169309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9593" y="504057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41552" y="50405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8070" y="501654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82747" y="50227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579624" y="5022766"/>
            <a:ext cx="10793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(+5, #9)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8516" y="5016546"/>
            <a:ext cx="6468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06768" y="502276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20471" y="5022766"/>
            <a:ext cx="73619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0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175" y="361832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3175" y="2322922"/>
            <a:ext cx="9144000" cy="7842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3175" y="783048"/>
            <a:ext cx="9156700" cy="1547812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8151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Calling Jesus Can I walk with You     Calling Jesus Can I walk with You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175" y="193081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Calling Jesus Can I walk with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9525" y="271503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  -  Jesus        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-  Jesus           Calling Jesus Can I walk with You!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80527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36988" y="805273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C7 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961188" y="78304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8100" y="158156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D7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343025" y="158156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C7      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027363" y="157362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4925" y="2388010"/>
            <a:ext cx="5826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808288" y="238007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C7 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692525" y="2388010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4911725" y="2380073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D7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257925" y="2370548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C7   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7921625" y="236896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G7       </a:t>
            </a:r>
          </a:p>
        </p:txBody>
      </p:sp>
      <p:sp>
        <p:nvSpPr>
          <p:cNvPr id="2068" name="Rectangle 24"/>
          <p:cNvSpPr>
            <a:spLocks noChangeArrowheads="1"/>
          </p:cNvSpPr>
          <p:nvPr/>
        </p:nvSpPr>
        <p:spPr bwMode="auto">
          <a:xfrm>
            <a:off x="3175" y="324526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3175" y="324208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Calling Jesus Can I talk with You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-3175" y="361832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Jesus  -  Jesus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-  Jesus           Calling Jesus Can I talk with You!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5875" y="327701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  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0" y="368976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  </a:t>
            </a:r>
          </a:p>
        </p:txBody>
      </p:sp>
      <p:sp>
        <p:nvSpPr>
          <p:cNvPr id="2073" name="Rectangle 44"/>
          <p:cNvSpPr>
            <a:spLocks noChangeArrowheads="1"/>
          </p:cNvSpPr>
          <p:nvPr/>
        </p:nvSpPr>
        <p:spPr bwMode="auto">
          <a:xfrm>
            <a:off x="-3175" y="4586698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74" name="Rectangle 45"/>
          <p:cNvSpPr>
            <a:spLocks noChangeArrowheads="1"/>
          </p:cNvSpPr>
          <p:nvPr/>
        </p:nvSpPr>
        <p:spPr bwMode="auto">
          <a:xfrm>
            <a:off x="3175" y="4213635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3175" y="4210460"/>
            <a:ext cx="9144000" cy="4000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Calling Jesus Can I praise Your Name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-3175" y="45866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Jesus  -  Jesus 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-  Jesus      Calling Jesus Can I praise Your Name!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9525" y="425808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  </a:t>
            </a: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0" y="465813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  </a:t>
            </a:r>
          </a:p>
        </p:txBody>
      </p:sp>
      <p:sp>
        <p:nvSpPr>
          <p:cNvPr id="2079" name="Rectangle 50"/>
          <p:cNvSpPr>
            <a:spLocks noChangeArrowheads="1"/>
          </p:cNvSpPr>
          <p:nvPr/>
        </p:nvSpPr>
        <p:spPr bwMode="auto">
          <a:xfrm>
            <a:off x="-3175" y="558047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80" name="Rectangle 51"/>
          <p:cNvSpPr>
            <a:spLocks noChangeArrowheads="1"/>
          </p:cNvSpPr>
          <p:nvPr/>
        </p:nvSpPr>
        <p:spPr bwMode="auto">
          <a:xfrm>
            <a:off x="3175" y="520741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3175" y="520423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Holy Spirit  come and send Your Fire…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3175" y="558047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Fire  -   Fire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- Fire                Holy Spirit  come and send Your Fire!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15875" y="523916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 </a:t>
            </a: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0" y="565191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2085" name="Rectangle 4"/>
          <p:cNvSpPr>
            <a:spLocks noChangeArrowheads="1"/>
          </p:cNvSpPr>
          <p:nvPr/>
        </p:nvSpPr>
        <p:spPr bwMode="auto">
          <a:xfrm>
            <a:off x="9525" y="0"/>
            <a:ext cx="9134475" cy="78304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0" y="13607"/>
            <a:ext cx="3603626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Calling Jesus      </a:t>
            </a:r>
            <a:endParaRPr 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If You want to bless me Lord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alright with me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457200" y="22098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If You want to bless me Lord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alright with me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381000" y="40386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If You want to bless me Lord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57200" y="49530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alright with me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457200" y="59436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It’s alright, it’s alright You make it alright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8288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600200" y="167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600200" y="3581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743200" y="4572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962400" y="457200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867400" y="4572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752600" y="548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581400" y="548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7391400" y="548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340" name="Rectangle 52"/>
          <p:cNvSpPr>
            <a:spLocks noChangeArrowheads="1"/>
          </p:cNvSpPr>
          <p:nvPr/>
        </p:nvSpPr>
        <p:spPr bwMode="auto">
          <a:xfrm>
            <a:off x="0" y="609600"/>
            <a:ext cx="9220200" cy="2895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6292" name="Text Box 4"/>
          <p:cNvSpPr txBox="1">
            <a:spLocks noChangeArrowheads="1"/>
          </p:cNvSpPr>
          <p:nvPr/>
        </p:nvSpPr>
        <p:spPr bwMode="auto">
          <a:xfrm>
            <a:off x="381000" y="10668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God came and found me      As for me He took me home</a:t>
            </a:r>
          </a:p>
        </p:txBody>
      </p:sp>
      <p:sp>
        <p:nvSpPr>
          <p:cNvPr id="1676293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He gave me a family and I’ll never walk alone</a:t>
            </a:r>
          </a:p>
        </p:txBody>
      </p:sp>
      <p:sp>
        <p:nvSpPr>
          <p:cNvPr id="1676295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In my life I’m soaked in blessing         And in heaven there’s a great reward</a:t>
            </a:r>
          </a:p>
        </p:txBody>
      </p:sp>
      <p:sp>
        <p:nvSpPr>
          <p:cNvPr id="1676297" name="Text Box 9"/>
          <p:cNvSpPr txBox="1">
            <a:spLocks noChangeArrowheads="1"/>
          </p:cNvSpPr>
          <p:nvPr/>
        </p:nvSpPr>
        <p:spPr bwMode="auto">
          <a:xfrm>
            <a:off x="-152400" y="3048000"/>
            <a:ext cx="929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 and my house we’re gonna serve the Lord</a:t>
            </a:r>
          </a:p>
        </p:txBody>
      </p:sp>
      <p:sp>
        <p:nvSpPr>
          <p:cNvPr id="1676298" name="Text Box 10"/>
          <p:cNvSpPr txBox="1">
            <a:spLocks noChangeArrowheads="1"/>
          </p:cNvSpPr>
          <p:nvPr/>
        </p:nvSpPr>
        <p:spPr bwMode="auto">
          <a:xfrm>
            <a:off x="1828800" y="762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299" name="Text Box 11"/>
          <p:cNvSpPr txBox="1">
            <a:spLocks noChangeArrowheads="1"/>
          </p:cNvSpPr>
          <p:nvPr/>
        </p:nvSpPr>
        <p:spPr bwMode="auto">
          <a:xfrm>
            <a:off x="2133600" y="1524000"/>
            <a:ext cx="5572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00" name="Text Box 12"/>
          <p:cNvSpPr txBox="1">
            <a:spLocks noChangeArrowheads="1"/>
          </p:cNvSpPr>
          <p:nvPr/>
        </p:nvSpPr>
        <p:spPr bwMode="auto">
          <a:xfrm>
            <a:off x="1066800" y="2133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01" name="Text Box 13"/>
          <p:cNvSpPr txBox="1">
            <a:spLocks noChangeArrowheads="1"/>
          </p:cNvSpPr>
          <p:nvPr/>
        </p:nvSpPr>
        <p:spPr bwMode="auto">
          <a:xfrm>
            <a:off x="38862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    </a:t>
            </a:r>
          </a:p>
        </p:txBody>
      </p:sp>
      <p:sp>
        <p:nvSpPr>
          <p:cNvPr id="1676302" name="Text Box 14"/>
          <p:cNvSpPr txBox="1">
            <a:spLocks noChangeArrowheads="1"/>
          </p:cNvSpPr>
          <p:nvPr/>
        </p:nvSpPr>
        <p:spPr bwMode="auto">
          <a:xfrm>
            <a:off x="51816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    </a:t>
            </a:r>
          </a:p>
        </p:txBody>
      </p:sp>
      <p:sp>
        <p:nvSpPr>
          <p:cNvPr id="1676303" name="Text Box 15"/>
          <p:cNvSpPr txBox="1">
            <a:spLocks noChangeArrowheads="1"/>
          </p:cNvSpPr>
          <p:nvPr/>
        </p:nvSpPr>
        <p:spPr bwMode="auto">
          <a:xfrm>
            <a:off x="76200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6304" name="Text Box 16"/>
          <p:cNvSpPr txBox="1">
            <a:spLocks noChangeArrowheads="1"/>
          </p:cNvSpPr>
          <p:nvPr/>
        </p:nvSpPr>
        <p:spPr bwMode="auto">
          <a:xfrm>
            <a:off x="4038600" y="1524000"/>
            <a:ext cx="7953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05" name="Text Box 17"/>
          <p:cNvSpPr txBox="1">
            <a:spLocks noChangeArrowheads="1"/>
          </p:cNvSpPr>
          <p:nvPr/>
        </p:nvSpPr>
        <p:spPr bwMode="auto">
          <a:xfrm>
            <a:off x="5715000" y="1447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1676306" name="Text Box 18"/>
          <p:cNvSpPr txBox="1">
            <a:spLocks noChangeArrowheads="1"/>
          </p:cNvSpPr>
          <p:nvPr/>
        </p:nvSpPr>
        <p:spPr bwMode="auto">
          <a:xfrm>
            <a:off x="6400800" y="1447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6307" name="Text Box 19"/>
          <p:cNvSpPr txBox="1">
            <a:spLocks noChangeArrowheads="1"/>
          </p:cNvSpPr>
          <p:nvPr/>
        </p:nvSpPr>
        <p:spPr bwMode="auto">
          <a:xfrm>
            <a:off x="7010400" y="1447800"/>
            <a:ext cx="71596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6308" name="Text Box 20"/>
          <p:cNvSpPr txBox="1">
            <a:spLocks noChangeArrowheads="1"/>
          </p:cNvSpPr>
          <p:nvPr/>
        </p:nvSpPr>
        <p:spPr bwMode="auto">
          <a:xfrm>
            <a:off x="30480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09" name="Text Box 21"/>
          <p:cNvSpPr txBox="1">
            <a:spLocks noChangeArrowheads="1"/>
          </p:cNvSpPr>
          <p:nvPr/>
        </p:nvSpPr>
        <p:spPr bwMode="auto">
          <a:xfrm>
            <a:off x="76962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10" name="Text Box 22"/>
          <p:cNvSpPr txBox="1">
            <a:spLocks noChangeArrowheads="1"/>
          </p:cNvSpPr>
          <p:nvPr/>
        </p:nvSpPr>
        <p:spPr bwMode="auto">
          <a:xfrm>
            <a:off x="2209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11" name="Text Box 23"/>
          <p:cNvSpPr txBox="1">
            <a:spLocks noChangeArrowheads="1"/>
          </p:cNvSpPr>
          <p:nvPr/>
        </p:nvSpPr>
        <p:spPr bwMode="auto">
          <a:xfrm>
            <a:off x="30480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6312" name="Text Box 24"/>
          <p:cNvSpPr txBox="1">
            <a:spLocks noChangeArrowheads="1"/>
          </p:cNvSpPr>
          <p:nvPr/>
        </p:nvSpPr>
        <p:spPr bwMode="auto">
          <a:xfrm>
            <a:off x="3657600" y="2743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6313" name="Text Box 25"/>
          <p:cNvSpPr txBox="1">
            <a:spLocks noChangeArrowheads="1"/>
          </p:cNvSpPr>
          <p:nvPr/>
        </p:nvSpPr>
        <p:spPr bwMode="auto">
          <a:xfrm>
            <a:off x="42672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14" name="Text Box 26"/>
          <p:cNvSpPr txBox="1">
            <a:spLocks noChangeArrowheads="1"/>
          </p:cNvSpPr>
          <p:nvPr/>
        </p:nvSpPr>
        <p:spPr bwMode="auto">
          <a:xfrm>
            <a:off x="5638800" y="2743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6315" name="Text Box 27"/>
          <p:cNvSpPr txBox="1">
            <a:spLocks noChangeArrowheads="1"/>
          </p:cNvSpPr>
          <p:nvPr/>
        </p:nvSpPr>
        <p:spPr bwMode="auto">
          <a:xfrm>
            <a:off x="6781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16" name="Text Box 28"/>
          <p:cNvSpPr txBox="1">
            <a:spLocks noChangeArrowheads="1"/>
          </p:cNvSpPr>
          <p:nvPr/>
        </p:nvSpPr>
        <p:spPr bwMode="auto">
          <a:xfrm>
            <a:off x="3429000" y="6400800"/>
            <a:ext cx="24384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F-E-A-B-D-E-G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17" name="Text Box 29"/>
          <p:cNvSpPr txBox="1">
            <a:spLocks noChangeArrowheads="1"/>
          </p:cNvSpPr>
          <p:nvPr/>
        </p:nvSpPr>
        <p:spPr bwMode="auto">
          <a:xfrm>
            <a:off x="6019800" y="7620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    </a:t>
            </a:r>
          </a:p>
        </p:txBody>
      </p:sp>
      <p:sp>
        <p:nvSpPr>
          <p:cNvPr id="1676318" name="Text Box 30"/>
          <p:cNvSpPr txBox="1">
            <a:spLocks noChangeArrowheads="1"/>
          </p:cNvSpPr>
          <p:nvPr/>
        </p:nvSpPr>
        <p:spPr bwMode="auto">
          <a:xfrm>
            <a:off x="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- G/B - Am7 - G - G - G/B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19" name="Text Box 31"/>
          <p:cNvSpPr txBox="1">
            <a:spLocks noChangeArrowheads="1"/>
          </p:cNvSpPr>
          <p:nvPr/>
        </p:nvSpPr>
        <p:spPr bwMode="auto">
          <a:xfrm>
            <a:off x="510540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- G/B - Am7 - G - C - G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20" name="Text Box 32"/>
          <p:cNvSpPr txBox="1">
            <a:spLocks noChangeArrowheads="1"/>
          </p:cNvSpPr>
          <p:nvPr/>
        </p:nvSpPr>
        <p:spPr bwMode="auto">
          <a:xfrm>
            <a:off x="0" y="39624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I’ve got Jesus, Jesus He calls me for His own and He lifts me, lifts me above the world I know</a:t>
            </a:r>
          </a:p>
        </p:txBody>
      </p:sp>
      <p:sp>
        <p:nvSpPr>
          <p:cNvPr id="1676321" name="Text Box 33"/>
          <p:cNvSpPr txBox="1">
            <a:spLocks noChangeArrowheads="1"/>
          </p:cNvSpPr>
          <p:nvPr/>
        </p:nvSpPr>
        <p:spPr bwMode="auto">
          <a:xfrm>
            <a:off x="1371600" y="3657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22" name="Text Box 34"/>
          <p:cNvSpPr txBox="1">
            <a:spLocks noChangeArrowheads="1"/>
          </p:cNvSpPr>
          <p:nvPr/>
        </p:nvSpPr>
        <p:spPr bwMode="auto">
          <a:xfrm>
            <a:off x="17526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   </a:t>
            </a:r>
          </a:p>
        </p:txBody>
      </p:sp>
      <p:sp>
        <p:nvSpPr>
          <p:cNvPr id="1676323" name="Text Box 35"/>
          <p:cNvSpPr txBox="1">
            <a:spLocks noChangeArrowheads="1"/>
          </p:cNvSpPr>
          <p:nvPr/>
        </p:nvSpPr>
        <p:spPr bwMode="auto">
          <a:xfrm>
            <a:off x="2514600" y="3657600"/>
            <a:ext cx="8699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Bm/G   </a:t>
            </a:r>
          </a:p>
        </p:txBody>
      </p:sp>
      <p:sp>
        <p:nvSpPr>
          <p:cNvPr id="1676324" name="Text Box 36"/>
          <p:cNvSpPr txBox="1">
            <a:spLocks noChangeArrowheads="1"/>
          </p:cNvSpPr>
          <p:nvPr/>
        </p:nvSpPr>
        <p:spPr bwMode="auto">
          <a:xfrm>
            <a:off x="3886200" y="3657600"/>
            <a:ext cx="7080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   </a:t>
            </a:r>
          </a:p>
        </p:txBody>
      </p:sp>
      <p:sp>
        <p:nvSpPr>
          <p:cNvPr id="1676325" name="Text Box 37"/>
          <p:cNvSpPr txBox="1">
            <a:spLocks noChangeArrowheads="1"/>
          </p:cNvSpPr>
          <p:nvPr/>
        </p:nvSpPr>
        <p:spPr bwMode="auto">
          <a:xfrm>
            <a:off x="5181600" y="3657600"/>
            <a:ext cx="3667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26" name="Text Box 38"/>
          <p:cNvSpPr txBox="1">
            <a:spLocks noChangeArrowheads="1"/>
          </p:cNvSpPr>
          <p:nvPr/>
        </p:nvSpPr>
        <p:spPr bwMode="auto">
          <a:xfrm>
            <a:off x="5715000" y="3657600"/>
            <a:ext cx="6270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D/C   </a:t>
            </a:r>
          </a:p>
        </p:txBody>
      </p:sp>
      <p:sp>
        <p:nvSpPr>
          <p:cNvPr id="1676327" name="Text Box 39"/>
          <p:cNvSpPr txBox="1">
            <a:spLocks noChangeArrowheads="1"/>
          </p:cNvSpPr>
          <p:nvPr/>
        </p:nvSpPr>
        <p:spPr bwMode="auto">
          <a:xfrm>
            <a:off x="65532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Em/C   </a:t>
            </a:r>
          </a:p>
        </p:txBody>
      </p:sp>
      <p:sp>
        <p:nvSpPr>
          <p:cNvPr id="1676328" name="Text Box 40"/>
          <p:cNvSpPr txBox="1">
            <a:spLocks noChangeArrowheads="1"/>
          </p:cNvSpPr>
          <p:nvPr/>
        </p:nvSpPr>
        <p:spPr bwMode="auto">
          <a:xfrm>
            <a:off x="8153400" y="3657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D/C   </a:t>
            </a:r>
          </a:p>
        </p:txBody>
      </p:sp>
      <p:sp>
        <p:nvSpPr>
          <p:cNvPr id="1676329" name="Text Box 41"/>
          <p:cNvSpPr txBox="1">
            <a:spLocks noChangeArrowheads="1"/>
          </p:cNvSpPr>
          <p:nvPr/>
        </p:nvSpPr>
        <p:spPr bwMode="auto">
          <a:xfrm>
            <a:off x="0" y="46482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God is in this house! And there is no doubt   God is in this house! You can’t keep Him out</a:t>
            </a:r>
          </a:p>
        </p:txBody>
      </p:sp>
      <p:sp>
        <p:nvSpPr>
          <p:cNvPr id="1676330" name="Text Box 42"/>
          <p:cNvSpPr txBox="1">
            <a:spLocks noChangeArrowheads="1"/>
          </p:cNvSpPr>
          <p:nvPr/>
        </p:nvSpPr>
        <p:spPr bwMode="auto">
          <a:xfrm>
            <a:off x="762000" y="43434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</a:t>
            </a:r>
          </a:p>
        </p:txBody>
      </p:sp>
      <p:sp>
        <p:nvSpPr>
          <p:cNvPr id="1676331" name="Text Box 43"/>
          <p:cNvSpPr txBox="1">
            <a:spLocks noChangeArrowheads="1"/>
          </p:cNvSpPr>
          <p:nvPr/>
        </p:nvSpPr>
        <p:spPr bwMode="auto">
          <a:xfrm>
            <a:off x="3200400" y="4343400"/>
            <a:ext cx="654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 </a:t>
            </a:r>
          </a:p>
        </p:txBody>
      </p:sp>
      <p:sp>
        <p:nvSpPr>
          <p:cNvPr id="1676332" name="Text Box 44"/>
          <p:cNvSpPr txBox="1">
            <a:spLocks noChangeArrowheads="1"/>
          </p:cNvSpPr>
          <p:nvPr/>
        </p:nvSpPr>
        <p:spPr bwMode="auto">
          <a:xfrm>
            <a:off x="4495800" y="4343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   </a:t>
            </a:r>
          </a:p>
        </p:txBody>
      </p:sp>
      <p:sp>
        <p:nvSpPr>
          <p:cNvPr id="1676333" name="Text Box 45"/>
          <p:cNvSpPr txBox="1">
            <a:spLocks noChangeArrowheads="1"/>
          </p:cNvSpPr>
          <p:nvPr/>
        </p:nvSpPr>
        <p:spPr bwMode="auto">
          <a:xfrm>
            <a:off x="7239000" y="4343400"/>
            <a:ext cx="4953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34" name="Text Box 46"/>
          <p:cNvSpPr txBox="1">
            <a:spLocks noChangeArrowheads="1"/>
          </p:cNvSpPr>
          <p:nvPr/>
        </p:nvSpPr>
        <p:spPr bwMode="auto">
          <a:xfrm>
            <a:off x="0" y="53340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you,  as for me      we’re gonna serve the Lord</a:t>
            </a:r>
          </a:p>
        </p:txBody>
      </p:sp>
      <p:sp>
        <p:nvSpPr>
          <p:cNvPr id="1676335" name="Text Box 47"/>
          <p:cNvSpPr txBox="1">
            <a:spLocks noChangeArrowheads="1"/>
          </p:cNvSpPr>
          <p:nvPr/>
        </p:nvSpPr>
        <p:spPr bwMode="auto">
          <a:xfrm>
            <a:off x="2895600" y="5029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</a:t>
            </a:r>
          </a:p>
        </p:txBody>
      </p:sp>
      <p:sp>
        <p:nvSpPr>
          <p:cNvPr id="1676336" name="Text Box 48"/>
          <p:cNvSpPr txBox="1">
            <a:spLocks noChangeArrowheads="1"/>
          </p:cNvSpPr>
          <p:nvPr/>
        </p:nvSpPr>
        <p:spPr bwMode="auto">
          <a:xfrm>
            <a:off x="38100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 </a:t>
            </a:r>
          </a:p>
        </p:txBody>
      </p:sp>
      <p:sp>
        <p:nvSpPr>
          <p:cNvPr id="1676337" name="Text Box 49"/>
          <p:cNvSpPr txBox="1">
            <a:spLocks noChangeArrowheads="1"/>
          </p:cNvSpPr>
          <p:nvPr/>
        </p:nvSpPr>
        <p:spPr bwMode="auto">
          <a:xfrm>
            <a:off x="44958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   </a:t>
            </a:r>
          </a:p>
        </p:txBody>
      </p:sp>
      <p:sp>
        <p:nvSpPr>
          <p:cNvPr id="1676338" name="Text Box 50"/>
          <p:cNvSpPr txBox="1">
            <a:spLocks noChangeArrowheads="1"/>
          </p:cNvSpPr>
          <p:nvPr/>
        </p:nvSpPr>
        <p:spPr bwMode="auto">
          <a:xfrm>
            <a:off x="55626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   </a:t>
            </a:r>
          </a:p>
        </p:txBody>
      </p:sp>
      <p:sp>
        <p:nvSpPr>
          <p:cNvPr id="1676339" name="Text Box 51"/>
          <p:cNvSpPr txBox="1">
            <a:spLocks noChangeArrowheads="1"/>
          </p:cNvSpPr>
          <p:nvPr/>
        </p:nvSpPr>
        <p:spPr bwMode="auto">
          <a:xfrm>
            <a:off x="64008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3051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77" y="0"/>
            <a:ext cx="28327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Church On Fire</a:t>
            </a:r>
            <a:endParaRPr lang="en-US" sz="20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-2114" y="6215705"/>
            <a:ext cx="9144000" cy="677108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-7876" y="3223229"/>
            <a:ext cx="9144000" cy="2992476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457" y="424505"/>
            <a:ext cx="9160867" cy="2819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0680" y="768575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The Holy Spirit is here and His power is real.                    Anything can happen and it probably will 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358" y="1467472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Something very good           Something good is going on around here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411" y="364627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This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the church on fire   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is the Holy Spirit’s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Flame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710" y="11071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0328" y="3979336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17176" y="42767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60202" y="10981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3089" y="327694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95455" y="11094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75169" y="42767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84" y="213801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There’s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light the shines to make the dark disappear 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Power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at work but there’s nothing to fear</a:t>
            </a: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8822" y="2836916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Something very good           Something good is going on around here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2174" y="2476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1782" y="177947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0087" y="24789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42685" y="24789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42274" y="181284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8099" y="4333966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We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have a burning desire   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to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lift up Jesus’     Name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8822" y="5028984"/>
            <a:ext cx="92940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Let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 burn in every heart              to Light the way defeat the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dark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-23280" y="5712022"/>
            <a:ext cx="92940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Let the flame of love burn higher          This is the church         This is the church    on fire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4214" y="3276947"/>
            <a:ext cx="555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75968" y="32769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03152" y="3276947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96133" y="5358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75968" y="39793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03152" y="3979336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86713" y="39493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4827" y="4672520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81229" y="4675115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89306" y="4683108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24866" y="468570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590343" y="5358200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60202" y="53675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0884" y="538667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695743" y="53675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-23280" y="655425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                                     Send revival….   Send revival …    Send revival to   us………….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73874" y="6227373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67406" y="622737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97155" y="6215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3743" y="6215705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37427" y="6227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31" y="6334345"/>
            <a:ext cx="1005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Tag:</a:t>
            </a:r>
            <a:endParaRPr lang="en-US" sz="16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42952" y="153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48569" y="17414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989754" y="15389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5169" y="153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57770" y="30778"/>
            <a:ext cx="1752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i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 - E – F - E</a:t>
            </a:r>
            <a:endParaRPr lang="en-US" sz="1800" b="1" i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53165" y="15389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24525" y="46167"/>
            <a:ext cx="7038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1800" i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Run:</a:t>
            </a:r>
            <a:endParaRPr lang="en-US" sz="1800" i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14299</TotalTime>
  <Words>1564</Words>
  <Application>Microsoft Office PowerPoint</Application>
  <PresentationFormat>On-screen Show (4:3)</PresentationFormat>
  <Paragraphs>517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Times New Roman</vt:lpstr>
      <vt:lpstr>Arial</vt:lpstr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8_Blank Presentation</vt:lpstr>
      <vt:lpstr>9_Blank Presentation</vt:lpstr>
      <vt:lpstr>10_Blank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446</cp:revision>
  <dcterms:created xsi:type="dcterms:W3CDTF">2000-04-06T22:37:36Z</dcterms:created>
  <dcterms:modified xsi:type="dcterms:W3CDTF">2013-01-13T14:43:40Z</dcterms:modified>
  <cp:contentStatus/>
</cp:coreProperties>
</file>