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6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  <p:sldMasterId id="2147483781" r:id="rId2"/>
    <p:sldMasterId id="2147483792" r:id="rId3"/>
    <p:sldMasterId id="2147483802" r:id="rId4"/>
    <p:sldMasterId id="2147483813" r:id="rId5"/>
    <p:sldMasterId id="2147483824" r:id="rId6"/>
    <p:sldMasterId id="2147483835" r:id="rId7"/>
  </p:sldMasterIdLst>
  <p:notesMasterIdLst>
    <p:notesMasterId r:id="rId17"/>
  </p:notesMasterIdLst>
  <p:sldIdLst>
    <p:sldId id="412" r:id="rId8"/>
    <p:sldId id="420" r:id="rId9"/>
    <p:sldId id="416" r:id="rId10"/>
    <p:sldId id="413" r:id="rId11"/>
    <p:sldId id="414" r:id="rId12"/>
    <p:sldId id="418" r:id="rId13"/>
    <p:sldId id="417" r:id="rId14"/>
    <p:sldId id="411" r:id="rId15"/>
    <p:sldId id="419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7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F1A6CA-E456-4F74-9FF9-9A0C9D64B6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236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7DCD0-BBF9-4974-8496-DF1EF518526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88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82D34-8E68-4CB2-A67B-E5D73E2A11E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084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AA9E2-46B2-4795-8631-8A133C5A2B6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298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6437B2-B801-4816-80A8-F03BF760C5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314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1E17EE-FE97-4A1F-A5FA-399F533E868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233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A5E3FE-1C07-471E-AA2A-8A9E2D2C8A6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087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5056C3-610F-4F22-83DE-37800127CD7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160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hap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E4AC72-DE09-482D-8D52-D2FEE5578EC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8106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4655F3-F30C-40B9-B2DA-C10A9611D19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7043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0D57EE-7010-41E1-B488-F5F6A547268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4553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CC4EC6-1E3C-43AA-BA45-515755E8EEC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273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D966A-07DA-4FD5-96A9-25F17851CB5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670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A15DE2-99CE-4F83-88C3-D59CD4EDA12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7091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3062AD-89D6-4432-92EB-5285AA4D160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6622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65B7B0-3C7D-4FB3-B6A6-8B5B58E1F9B9}" type="datetimeFigureOut">
              <a:rPr lang="en-US"/>
              <a:pPr/>
              <a:t>12/2/2012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2C945-5E0E-4D82-8E29-281268135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708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CCA8F1-12A4-44A3-BF7B-51D8DDA25E5C}" type="datetimeFigureOut">
              <a:rPr lang="en-US"/>
              <a:pPr/>
              <a:t>12/2/2012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E2583F-409A-4C98-AC8E-A62B24C1C2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308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C312EA-7E35-41D6-A6CE-2006185AA1AC}" type="datetimeFigureOut">
              <a:rPr lang="en-US"/>
              <a:pPr/>
              <a:t>12/2/2012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023F65-6C4D-4DC5-846F-BF92D16B45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140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618EC0-CB4E-4452-B66D-CAE032701886}" type="datetimeFigureOut">
              <a:rPr lang="en-US"/>
              <a:pPr/>
              <a:t>12/2/2012</a:t>
            </a:fld>
            <a:endParaRPr lang="en-US"/>
          </a:p>
        </p:txBody>
      </p:sp>
      <p:sp>
        <p:nvSpPr>
          <p:cNvPr id="6" name="Rectangle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BF6358-01DB-4C68-90A3-3259A65880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570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5A6843-8D6E-4CF3-ADEA-687683F4DE5A}" type="datetimeFigureOut">
              <a:rPr lang="en-US"/>
              <a:pPr/>
              <a:t>12/2/2012</a:t>
            </a:fld>
            <a:endParaRPr lang="en-US"/>
          </a:p>
        </p:txBody>
      </p:sp>
      <p:sp>
        <p:nvSpPr>
          <p:cNvPr id="8" name="Rectangle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1D0855-1590-4ABA-8BEB-289C5B7A81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17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12DEAA-E499-4698-89C3-74415139D4E0}" type="datetimeFigureOut">
              <a:rPr lang="en-US"/>
              <a:pPr/>
              <a:t>12/2/2012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A2ABEF-28AD-49B1-8509-A6F197F776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633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B923EE-80C9-494F-AF0B-387E2CDDEFAE}" type="datetimeFigureOut">
              <a:rPr lang="en-US"/>
              <a:pPr/>
              <a:t>12/2/2012</a:t>
            </a:fld>
            <a:endParaRPr lang="en-US"/>
          </a:p>
        </p:txBody>
      </p:sp>
      <p:sp>
        <p:nvSpPr>
          <p:cNvPr id="3" name="Rectangle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A28486-74CE-4D53-875E-E3D4650464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943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1163B4-BEA9-4DC3-8B7C-F9876161E519}" type="datetimeFigureOut">
              <a:rPr lang="en-US"/>
              <a:pPr/>
              <a:t>12/2/2012</a:t>
            </a:fld>
            <a:endParaRPr lang="en-US"/>
          </a:p>
        </p:txBody>
      </p:sp>
      <p:sp>
        <p:nvSpPr>
          <p:cNvPr id="6" name="Rectangle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F62EEF-AB14-41D4-9D81-C9FF414ECC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90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4B771-98CB-44F0-9A1D-2C2268F6B72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4682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EEA712-CE4E-48E2-AEF5-469E48938E2A}" type="datetimeFigureOut">
              <a:rPr lang="en-US"/>
              <a:pPr/>
              <a:t>12/2/2012</a:t>
            </a:fld>
            <a:endParaRPr lang="en-US"/>
          </a:p>
        </p:txBody>
      </p:sp>
      <p:sp>
        <p:nvSpPr>
          <p:cNvPr id="6" name="Rectangle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38B62B-336A-40EF-8560-1B1EED496E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090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64A0E6-BE46-4020-96CE-7EEED4CCCFE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2771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C3891A-C454-41E1-9AC4-206827AA90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4145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2EBB95-B05C-4F68-AD45-AD448C0E402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4205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E4901C-409F-4AF5-BCDD-05514E54F0C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8170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hap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52D95C-8FDA-47DD-93A4-2FFF5879EE7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6554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AABF48-5519-4B44-AE5A-613C99B7B79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82550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E38A9-B271-4A65-9666-2CCDCD453FF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523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50CC2B-29E1-425F-9061-61D40C3F27A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008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673F7A-8CF4-4603-A906-AA1BE26C722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79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74A7D-3E90-4E3E-B14E-EDB118CA368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842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FFA5AD-76CE-4DB4-BFEC-FCAF67CBF28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0629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64A0E6-BE46-4020-96CE-7EEED4CCCFE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9579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C3891A-C454-41E1-9AC4-206827AA90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6875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2EBB95-B05C-4F68-AD45-AD448C0E402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7860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E4901C-409F-4AF5-BCDD-05514E54F0C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86446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hap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52D95C-8FDA-47DD-93A4-2FFF5879EE7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1183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AABF48-5519-4B44-AE5A-613C99B7B79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55815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E38A9-B271-4A65-9666-2CCDCD453FF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6763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50CC2B-29E1-425F-9061-61D40C3F27A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19788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673F7A-8CF4-4603-A906-AA1BE26C722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45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615F1-A42E-4B51-A4FB-EC357FBB66E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874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FFA5AD-76CE-4DB4-BFEC-FCAF67CBF28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3650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64A0E6-BE46-4020-96CE-7EEED4CCCFE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57597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C3891A-C454-41E1-9AC4-206827AA90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1641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2EBB95-B05C-4F68-AD45-AD448C0E402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80656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E4901C-409F-4AF5-BCDD-05514E54F0C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0024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hap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52D95C-8FDA-47DD-93A4-2FFF5879EE7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49221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AABF48-5519-4B44-AE5A-613C99B7B79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90060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E38A9-B271-4A65-9666-2CCDCD453FF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2548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50CC2B-29E1-425F-9061-61D40C3F27A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93110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673F7A-8CF4-4603-A906-AA1BE26C722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706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A6011-9872-44B4-8690-3107E4254D8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30269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FFA5AD-76CE-4DB4-BFEC-FCAF67CBF28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7701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C96B1-3F4D-45E1-895F-29814F68E2F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5816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8DCE0-9D30-486C-9BEE-BCDEA91750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27435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5E0BC-1F86-4CA0-960E-C67998FC80D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23106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C49DC-2D65-4428-AC5A-05EC5B157C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06696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DFFA4-C46E-4829-A2ED-35DF9D35066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74703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0E75F-5A39-41FE-AAB2-9811B81BEA4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31334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E1517-F817-43E6-BF8C-D091B8165A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336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F396B-4C4B-4157-8A4E-BAC79DEC26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35500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BFE09-6B93-4668-9B23-3EAAF508EC5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360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12D83B-5D1A-48AD-B9A2-D16CC150BB5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95208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D4652-EFC8-4729-ABEB-48F971BE58D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49143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9991-3DB9-4679-8B56-865E749408E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334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84131-CAB9-4166-8429-33F9B42373C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232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E45B7-07BC-442B-8F4E-10720EEE48C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561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0B47CA-C548-43CB-BA3E-611CBBE04C9F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‹#›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37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3767DCC-EDD6-41B5-8418-09D75A7025E4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‹#›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518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</p:sldLayoutIdLst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5pPr>
      <a:lvl6pPr marL="4572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6pPr>
      <a:lvl7pPr marL="9144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7pPr>
      <a:lvl8pPr marL="13716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8pPr>
      <a:lvl9pPr marL="18288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2">
                <a:alpha val="84000"/>
              </a:schemeClr>
            </a:gs>
            <a:gs pos="100000">
              <a:schemeClr val="accent1">
                <a:tint val="2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eaLnBrk="1" hangingPunct="1"/>
            <a:fld id="{D56ECCAE-CBE0-4361-B314-A03E644232D5}" type="datetimeFigureOut">
              <a:rPr lang="en-US" smtClean="0"/>
              <a:pPr eaLnBrk="1" hangingPunct="1"/>
              <a:t>12/2/2012</a:t>
            </a:fld>
            <a:endParaRPr lang="en-US" smtClean="0"/>
          </a:p>
        </p:txBody>
      </p:sp>
      <p:sp>
        <p:nvSpPr>
          <p:cNvPr id="1029" name="Rectangle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eaLnBrk="1" hangingPunct="1"/>
            <a:endParaRPr lang="en-US" smtClean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eaLnBrk="1" hangingPunct="1"/>
            <a:fld id="{BD8CC47F-B299-4EB2-A291-710DF752D162}" type="slidenum">
              <a:rPr lang="en-US" smtClean="0"/>
              <a:pPr eaLnBrk="1" hangingPunct="1"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43847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</p:sldLayoutIdLst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8001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12573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7145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21717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E3F4460-5B19-47E7-B2B5-F5CED15EFB28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‹#›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541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</p:sldLayoutIdLst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5pPr>
      <a:lvl6pPr marL="4572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6pPr>
      <a:lvl7pPr marL="9144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7pPr>
      <a:lvl8pPr marL="13716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8pPr>
      <a:lvl9pPr marL="18288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E3F4460-5B19-47E7-B2B5-F5CED15EFB28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‹#›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078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</p:sldLayoutIdLst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5pPr>
      <a:lvl6pPr marL="4572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6pPr>
      <a:lvl7pPr marL="9144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7pPr>
      <a:lvl8pPr marL="13716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8pPr>
      <a:lvl9pPr marL="18288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E3F4460-5B19-47E7-B2B5-F5CED15EFB28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‹#›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069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</p:sldLayoutIdLst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5pPr>
      <a:lvl6pPr marL="4572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6pPr>
      <a:lvl7pPr marL="9144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7pPr>
      <a:lvl8pPr marL="13716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8pPr>
      <a:lvl9pPr marL="18288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CC97D38-775D-4427-9E84-BF45C12BE5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561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609600"/>
            <a:ext cx="9220200" cy="2895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81000" y="1066800"/>
            <a:ext cx="876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As for me God came and found me      As for me He took me home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0" y="1828800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As for me He gave me a family and I’ll never walk alone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0" y="2438400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 my life I’m soaked in blessing         And in heaven there’s a great reward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-152400" y="3048000"/>
            <a:ext cx="929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As for me  and my house we’re gonna serve the Lord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828800" y="7620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    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133600" y="1524000"/>
            <a:ext cx="557213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    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066800" y="21336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    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886200" y="762000"/>
            <a:ext cx="914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G/B    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5181600" y="2133600"/>
            <a:ext cx="1066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Em7    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7620000" y="762000"/>
            <a:ext cx="914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Dm</a:t>
            </a:r>
            <a:r>
              <a:rPr lang="en-US" sz="2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4038600" y="1524000"/>
            <a:ext cx="795338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Am7    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5715000" y="14478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6400800" y="1447800"/>
            <a:ext cx="685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G/B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7010400" y="1447800"/>
            <a:ext cx="715963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C/D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3048000" y="2133600"/>
            <a:ext cx="1066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Am7    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7696200" y="2133600"/>
            <a:ext cx="1066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Am7    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2209800" y="2743200"/>
            <a:ext cx="542925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    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3048000" y="27432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D/F#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3657600" y="27432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4267200" y="27432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Am7    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5638800" y="2743200"/>
            <a:ext cx="685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C/D</a:t>
            </a: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6781800" y="2743200"/>
            <a:ext cx="542925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    </a:t>
            </a: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3429000" y="6400800"/>
            <a:ext cx="2438400" cy="549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F-E-A-B-D-E-G</a:t>
            </a:r>
            <a:r>
              <a:rPr lang="en-US" sz="3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</a:t>
            </a: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6019800" y="762000"/>
            <a:ext cx="1066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Em7    </a:t>
            </a: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0" y="0"/>
            <a:ext cx="4038600" cy="549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 - G/B - Am7 - G - G - G/B</a:t>
            </a:r>
            <a:r>
              <a:rPr lang="en-US" sz="3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</a:t>
            </a: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5105400" y="0"/>
            <a:ext cx="4038600" cy="549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 - G/B - Am7 - G - C - G</a:t>
            </a:r>
            <a:r>
              <a:rPr lang="en-US" sz="3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</a:t>
            </a: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0" y="3962400"/>
            <a:ext cx="929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I’ve got Jesus, Jesus He calls me for His own and He lifts me, lifts me above the world I know</a:t>
            </a: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1371600" y="3657600"/>
            <a:ext cx="381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    </a:t>
            </a: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1752600" y="3657600"/>
            <a:ext cx="838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Am/G   </a:t>
            </a: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2514600" y="3657600"/>
            <a:ext cx="86995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Bm/G   </a:t>
            </a: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3886200" y="3657600"/>
            <a:ext cx="708025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C/G   </a:t>
            </a: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5181600" y="3657600"/>
            <a:ext cx="366713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    </a:t>
            </a:r>
          </a:p>
        </p:txBody>
      </p: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5715000" y="3657600"/>
            <a:ext cx="627063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D/C   </a:t>
            </a:r>
          </a:p>
        </p:txBody>
      </p:sp>
      <p:sp>
        <p:nvSpPr>
          <p:cNvPr id="15396" name="Text Box 36"/>
          <p:cNvSpPr txBox="1">
            <a:spLocks noChangeArrowheads="1"/>
          </p:cNvSpPr>
          <p:nvPr/>
        </p:nvSpPr>
        <p:spPr bwMode="auto">
          <a:xfrm>
            <a:off x="6553200" y="3657600"/>
            <a:ext cx="838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Em/C   </a:t>
            </a:r>
          </a:p>
        </p:txBody>
      </p:sp>
      <p:sp>
        <p:nvSpPr>
          <p:cNvPr id="15397" name="Text Box 37"/>
          <p:cNvSpPr txBox="1">
            <a:spLocks noChangeArrowheads="1"/>
          </p:cNvSpPr>
          <p:nvPr/>
        </p:nvSpPr>
        <p:spPr bwMode="auto">
          <a:xfrm>
            <a:off x="8153400" y="36576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D/C   </a:t>
            </a:r>
          </a:p>
        </p:txBody>
      </p:sp>
      <p:sp>
        <p:nvSpPr>
          <p:cNvPr id="15398" name="Text Box 38"/>
          <p:cNvSpPr txBox="1">
            <a:spLocks noChangeArrowheads="1"/>
          </p:cNvSpPr>
          <p:nvPr/>
        </p:nvSpPr>
        <p:spPr bwMode="auto">
          <a:xfrm>
            <a:off x="0" y="4648200"/>
            <a:ext cx="929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God is in this house! And there is no doubt   God is in this house! You can’t keep Him out</a:t>
            </a:r>
          </a:p>
        </p:txBody>
      </p:sp>
      <p:sp>
        <p:nvSpPr>
          <p:cNvPr id="15399" name="Text Box 39"/>
          <p:cNvSpPr txBox="1">
            <a:spLocks noChangeArrowheads="1"/>
          </p:cNvSpPr>
          <p:nvPr/>
        </p:nvSpPr>
        <p:spPr bwMode="auto">
          <a:xfrm>
            <a:off x="762000" y="4343400"/>
            <a:ext cx="457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    </a:t>
            </a:r>
          </a:p>
        </p:txBody>
      </p:sp>
      <p:sp>
        <p:nvSpPr>
          <p:cNvPr id="15400" name="Text Box 40"/>
          <p:cNvSpPr txBox="1">
            <a:spLocks noChangeArrowheads="1"/>
          </p:cNvSpPr>
          <p:nvPr/>
        </p:nvSpPr>
        <p:spPr bwMode="auto">
          <a:xfrm>
            <a:off x="3200400" y="4343400"/>
            <a:ext cx="65405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   </a:t>
            </a:r>
          </a:p>
        </p:txBody>
      </p:sp>
      <p:sp>
        <p:nvSpPr>
          <p:cNvPr id="15401" name="Text Box 41"/>
          <p:cNvSpPr txBox="1">
            <a:spLocks noChangeArrowheads="1"/>
          </p:cNvSpPr>
          <p:nvPr/>
        </p:nvSpPr>
        <p:spPr bwMode="auto">
          <a:xfrm>
            <a:off x="4495800" y="43434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G/B   </a:t>
            </a:r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7239000" y="4343400"/>
            <a:ext cx="4953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</a:p>
        </p:txBody>
      </p:sp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0" y="5334000"/>
            <a:ext cx="929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As for you,  as for me      we’re gonna serve the Lord</a:t>
            </a:r>
          </a:p>
        </p:txBody>
      </p:sp>
      <p:sp>
        <p:nvSpPr>
          <p:cNvPr id="15404" name="Text Box 44"/>
          <p:cNvSpPr txBox="1">
            <a:spLocks noChangeArrowheads="1"/>
          </p:cNvSpPr>
          <p:nvPr/>
        </p:nvSpPr>
        <p:spPr bwMode="auto">
          <a:xfrm>
            <a:off x="2895600" y="5029200"/>
            <a:ext cx="381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    </a:t>
            </a:r>
          </a:p>
        </p:txBody>
      </p:sp>
      <p:sp>
        <p:nvSpPr>
          <p:cNvPr id="15405" name="Text Box 45"/>
          <p:cNvSpPr txBox="1">
            <a:spLocks noChangeArrowheads="1"/>
          </p:cNvSpPr>
          <p:nvPr/>
        </p:nvSpPr>
        <p:spPr bwMode="auto">
          <a:xfrm>
            <a:off x="3810000" y="5029200"/>
            <a:ext cx="544513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   </a:t>
            </a:r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4495800" y="5029200"/>
            <a:ext cx="598488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   </a:t>
            </a:r>
          </a:p>
        </p:txBody>
      </p:sp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5562600" y="5029200"/>
            <a:ext cx="598488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C/D   </a:t>
            </a:r>
          </a:p>
        </p:txBody>
      </p:sp>
      <p:sp>
        <p:nvSpPr>
          <p:cNvPr id="15408" name="Text Box 48"/>
          <p:cNvSpPr txBox="1">
            <a:spLocks noChangeArrowheads="1"/>
          </p:cNvSpPr>
          <p:nvPr/>
        </p:nvSpPr>
        <p:spPr bwMode="auto">
          <a:xfrm>
            <a:off x="6400800" y="5029200"/>
            <a:ext cx="544513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23214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517525"/>
            <a:ext cx="9144000" cy="18288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0" y="101917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FFFFFF"/>
                </a:solidFill>
              </a:rPr>
              <a:t>He’s    turned      my     mour---ning   in------to dancing again. He’s lifted my sorrow</a:t>
            </a: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0" y="669925"/>
            <a:ext cx="5334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2476500" y="669925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D/E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4953000" y="669925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2225" y="185578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FFFFFF"/>
                </a:solidFill>
              </a:rPr>
              <a:t>I         can’t         stay        si----lent,     I  must sing       for    His    joy    has    come   </a:t>
            </a: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571500" y="671513"/>
            <a:ext cx="1143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F#m7(5b)</a:t>
            </a: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3810000" y="669925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6477000" y="669925"/>
            <a:ext cx="304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5867400" y="67151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6821488" y="676275"/>
            <a:ext cx="1104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Cmaj7/D</a:t>
            </a: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8001000" y="673100"/>
            <a:ext cx="2667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1714500" y="671513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B7sus</a:t>
            </a: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8382000" y="676275"/>
            <a:ext cx="533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11113" y="1527175"/>
            <a:ext cx="544512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608013" y="1524000"/>
            <a:ext cx="1160462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F#m7(5b)</a:t>
            </a:r>
          </a:p>
        </p:txBody>
      </p:sp>
      <p:sp>
        <p:nvSpPr>
          <p:cNvPr id="1672210" name="Text Box 18"/>
          <p:cNvSpPr txBox="1">
            <a:spLocks noChangeArrowheads="1"/>
          </p:cNvSpPr>
          <p:nvPr/>
        </p:nvSpPr>
        <p:spPr bwMode="auto">
          <a:xfrm>
            <a:off x="1778000" y="1522413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B7sus</a:t>
            </a: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2620963" y="1506538"/>
            <a:ext cx="5715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D/E</a:t>
            </a:r>
          </a:p>
        </p:txBody>
      </p:sp>
      <p:sp>
        <p:nvSpPr>
          <p:cNvPr id="1672213" name="Text Box 21"/>
          <p:cNvSpPr txBox="1">
            <a:spLocks noChangeArrowheads="1"/>
          </p:cNvSpPr>
          <p:nvPr/>
        </p:nvSpPr>
        <p:spPr bwMode="auto">
          <a:xfrm>
            <a:off x="4022725" y="1487488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5414963" y="1487488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</a:t>
            </a: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6184900" y="149066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1672216" name="Text Box 24"/>
          <p:cNvSpPr txBox="1">
            <a:spLocks noChangeArrowheads="1"/>
          </p:cNvSpPr>
          <p:nvPr/>
        </p:nvSpPr>
        <p:spPr bwMode="auto">
          <a:xfrm>
            <a:off x="6873875" y="1492250"/>
            <a:ext cx="304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17" name="Text Box 25"/>
          <p:cNvSpPr txBox="1">
            <a:spLocks noChangeArrowheads="1"/>
          </p:cNvSpPr>
          <p:nvPr/>
        </p:nvSpPr>
        <p:spPr bwMode="auto">
          <a:xfrm>
            <a:off x="7304088" y="1492250"/>
            <a:ext cx="604837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1672218" name="Text Box 26"/>
          <p:cNvSpPr txBox="1">
            <a:spLocks noChangeArrowheads="1"/>
          </p:cNvSpPr>
          <p:nvPr/>
        </p:nvSpPr>
        <p:spPr bwMode="auto">
          <a:xfrm>
            <a:off x="7985125" y="1506538"/>
            <a:ext cx="304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2219" name="Text Box 27"/>
          <p:cNvSpPr txBox="1">
            <a:spLocks noChangeArrowheads="1"/>
          </p:cNvSpPr>
          <p:nvPr/>
        </p:nvSpPr>
        <p:spPr bwMode="auto">
          <a:xfrm>
            <a:off x="8404225" y="1487488"/>
            <a:ext cx="304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3097213" y="669925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4511675" y="669925"/>
            <a:ext cx="304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3222625" y="1506538"/>
            <a:ext cx="6477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</a:p>
        </p:txBody>
      </p:sp>
      <p:sp>
        <p:nvSpPr>
          <p:cNvPr id="33" name="Text Box 21"/>
          <p:cNvSpPr txBox="1">
            <a:spLocks noChangeArrowheads="1"/>
          </p:cNvSpPr>
          <p:nvPr/>
        </p:nvSpPr>
        <p:spPr bwMode="auto">
          <a:xfrm>
            <a:off x="4821238" y="1487488"/>
            <a:ext cx="304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2079" name="Rectangle 34"/>
          <p:cNvSpPr>
            <a:spLocks noChangeArrowheads="1"/>
          </p:cNvSpPr>
          <p:nvPr/>
        </p:nvSpPr>
        <p:spPr bwMode="auto">
          <a:xfrm>
            <a:off x="0" y="2328863"/>
            <a:ext cx="9144000" cy="31242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080" name="Text Box 3"/>
          <p:cNvSpPr txBox="1">
            <a:spLocks noChangeArrowheads="1"/>
          </p:cNvSpPr>
          <p:nvPr/>
        </p:nvSpPr>
        <p:spPr bwMode="auto">
          <a:xfrm>
            <a:off x="0" y="27527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FFFFFF"/>
                </a:solidFill>
              </a:rPr>
              <a:t>Where there once was only hurt                  He gave His healing hand</a:t>
            </a:r>
          </a:p>
        </p:txBody>
      </p:sp>
      <p:sp>
        <p:nvSpPr>
          <p:cNvPr id="2081" name="Text Box 5"/>
          <p:cNvSpPr txBox="1">
            <a:spLocks noChangeArrowheads="1"/>
          </p:cNvSpPr>
          <p:nvPr/>
        </p:nvSpPr>
        <p:spPr bwMode="auto">
          <a:xfrm>
            <a:off x="0" y="35147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FFFFFF"/>
                </a:solidFill>
              </a:rPr>
              <a:t>Where there once was only pain     You brought comfort like a friend</a:t>
            </a:r>
          </a:p>
        </p:txBody>
      </p:sp>
      <p:sp>
        <p:nvSpPr>
          <p:cNvPr id="2082" name="Text Box 6"/>
          <p:cNvSpPr txBox="1">
            <a:spLocks noChangeArrowheads="1"/>
          </p:cNvSpPr>
          <p:nvPr/>
        </p:nvSpPr>
        <p:spPr bwMode="auto">
          <a:xfrm>
            <a:off x="-4763" y="5014913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FFFFFF"/>
                </a:solidFill>
              </a:rPr>
              <a:t>I see the bright and morning sun    As it ushers in His    joy - ful      glad - ness</a:t>
            </a:r>
          </a:p>
        </p:txBody>
      </p:sp>
      <p:sp>
        <p:nvSpPr>
          <p:cNvPr id="2083" name="Text Box 7"/>
          <p:cNvSpPr txBox="1">
            <a:spLocks noChangeArrowheads="1"/>
          </p:cNvSpPr>
          <p:nvPr/>
        </p:nvSpPr>
        <p:spPr bwMode="auto">
          <a:xfrm>
            <a:off x="0" y="427513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FFFFFF"/>
                </a:solidFill>
              </a:rPr>
              <a:t>I feel the sweetness of His love piercing my dark-----ness</a:t>
            </a:r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1371600" y="2447925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2324100" y="2447925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</a:t>
            </a:r>
          </a:p>
        </p:txBody>
      </p:sp>
      <p:sp>
        <p:nvSpPr>
          <p:cNvPr id="42" name="Text Box 24"/>
          <p:cNvSpPr txBox="1">
            <a:spLocks noChangeArrowheads="1"/>
          </p:cNvSpPr>
          <p:nvPr/>
        </p:nvSpPr>
        <p:spPr bwMode="auto">
          <a:xfrm>
            <a:off x="1066800" y="3949700"/>
            <a:ext cx="533400" cy="401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F2</a:t>
            </a:r>
          </a:p>
        </p:txBody>
      </p:sp>
      <p:sp>
        <p:nvSpPr>
          <p:cNvPr id="43" name="Text Box 25"/>
          <p:cNvSpPr txBox="1">
            <a:spLocks noChangeArrowheads="1"/>
          </p:cNvSpPr>
          <p:nvPr/>
        </p:nvSpPr>
        <p:spPr bwMode="auto">
          <a:xfrm>
            <a:off x="2695575" y="3949700"/>
            <a:ext cx="762000" cy="401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C2/E</a:t>
            </a:r>
          </a:p>
        </p:txBody>
      </p:sp>
      <p:sp>
        <p:nvSpPr>
          <p:cNvPr id="44" name="Text Box 26"/>
          <p:cNvSpPr txBox="1">
            <a:spLocks noChangeArrowheads="1"/>
          </p:cNvSpPr>
          <p:nvPr/>
        </p:nvSpPr>
        <p:spPr bwMode="auto">
          <a:xfrm>
            <a:off x="4495800" y="3894138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45" name="Text Box 27"/>
          <p:cNvSpPr txBox="1">
            <a:spLocks noChangeArrowheads="1"/>
          </p:cNvSpPr>
          <p:nvPr/>
        </p:nvSpPr>
        <p:spPr bwMode="auto">
          <a:xfrm>
            <a:off x="5110163" y="3897313"/>
            <a:ext cx="1371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C2maj7/G</a:t>
            </a:r>
          </a:p>
        </p:txBody>
      </p:sp>
      <p:sp>
        <p:nvSpPr>
          <p:cNvPr id="46" name="Text Box 28"/>
          <p:cNvSpPr txBox="1">
            <a:spLocks noChangeArrowheads="1"/>
          </p:cNvSpPr>
          <p:nvPr/>
        </p:nvSpPr>
        <p:spPr bwMode="auto">
          <a:xfrm>
            <a:off x="107950" y="4675188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47" name="Text Box 29"/>
          <p:cNvSpPr txBox="1">
            <a:spLocks noChangeArrowheads="1"/>
          </p:cNvSpPr>
          <p:nvPr/>
        </p:nvSpPr>
        <p:spPr bwMode="auto">
          <a:xfrm>
            <a:off x="1022350" y="4683125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F2</a:t>
            </a:r>
          </a:p>
        </p:txBody>
      </p:sp>
      <p:sp>
        <p:nvSpPr>
          <p:cNvPr id="48" name="Text Box 30"/>
          <p:cNvSpPr txBox="1">
            <a:spLocks noChangeArrowheads="1"/>
          </p:cNvSpPr>
          <p:nvPr/>
        </p:nvSpPr>
        <p:spPr bwMode="auto">
          <a:xfrm>
            <a:off x="2754313" y="4714875"/>
            <a:ext cx="73501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C2/E</a:t>
            </a:r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159250" y="4714875"/>
            <a:ext cx="735013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F/Eb</a:t>
            </a:r>
          </a:p>
        </p:txBody>
      </p:sp>
      <p:sp>
        <p:nvSpPr>
          <p:cNvPr id="50" name="Text Box 32"/>
          <p:cNvSpPr txBox="1">
            <a:spLocks noChangeArrowheads="1"/>
          </p:cNvSpPr>
          <p:nvPr/>
        </p:nvSpPr>
        <p:spPr bwMode="auto">
          <a:xfrm>
            <a:off x="5518150" y="4714875"/>
            <a:ext cx="6413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51" name="Text Box 33"/>
          <p:cNvSpPr txBox="1">
            <a:spLocks noChangeArrowheads="1"/>
          </p:cNvSpPr>
          <p:nvPr/>
        </p:nvSpPr>
        <p:spPr bwMode="auto">
          <a:xfrm>
            <a:off x="6127750" y="4714875"/>
            <a:ext cx="6794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G/D</a:t>
            </a:r>
          </a:p>
        </p:txBody>
      </p:sp>
      <p:sp>
        <p:nvSpPr>
          <p:cNvPr id="52" name="Text Box 34"/>
          <p:cNvSpPr txBox="1">
            <a:spLocks noChangeArrowheads="1"/>
          </p:cNvSpPr>
          <p:nvPr/>
        </p:nvSpPr>
        <p:spPr bwMode="auto">
          <a:xfrm>
            <a:off x="6856413" y="4714875"/>
            <a:ext cx="65246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53" name="Text Box 35"/>
          <p:cNvSpPr txBox="1">
            <a:spLocks noChangeArrowheads="1"/>
          </p:cNvSpPr>
          <p:nvPr/>
        </p:nvSpPr>
        <p:spPr bwMode="auto">
          <a:xfrm>
            <a:off x="7575550" y="4721225"/>
            <a:ext cx="404813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54" name="Text Box 9"/>
          <p:cNvSpPr txBox="1">
            <a:spLocks noChangeArrowheads="1"/>
          </p:cNvSpPr>
          <p:nvPr/>
        </p:nvSpPr>
        <p:spPr bwMode="auto">
          <a:xfrm>
            <a:off x="2897188" y="2439988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55" name="Text Box 11"/>
          <p:cNvSpPr txBox="1">
            <a:spLocks noChangeArrowheads="1"/>
          </p:cNvSpPr>
          <p:nvPr/>
        </p:nvSpPr>
        <p:spPr bwMode="auto">
          <a:xfrm>
            <a:off x="3619500" y="2439988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</a:t>
            </a:r>
          </a:p>
        </p:txBody>
      </p:sp>
      <p:sp>
        <p:nvSpPr>
          <p:cNvPr id="56" name="Text Box 9"/>
          <p:cNvSpPr txBox="1">
            <a:spLocks noChangeArrowheads="1"/>
          </p:cNvSpPr>
          <p:nvPr/>
        </p:nvSpPr>
        <p:spPr bwMode="auto">
          <a:xfrm>
            <a:off x="4876800" y="2439988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57" name="Text Box 11"/>
          <p:cNvSpPr txBox="1">
            <a:spLocks noChangeArrowheads="1"/>
          </p:cNvSpPr>
          <p:nvPr/>
        </p:nvSpPr>
        <p:spPr bwMode="auto">
          <a:xfrm>
            <a:off x="5829300" y="2439988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</a:t>
            </a:r>
          </a:p>
        </p:txBody>
      </p:sp>
      <p:sp>
        <p:nvSpPr>
          <p:cNvPr id="58" name="Text Box 9"/>
          <p:cNvSpPr txBox="1">
            <a:spLocks noChangeArrowheads="1"/>
          </p:cNvSpPr>
          <p:nvPr/>
        </p:nvSpPr>
        <p:spPr bwMode="auto">
          <a:xfrm>
            <a:off x="6553200" y="2447925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59" name="Text Box 11"/>
          <p:cNvSpPr txBox="1">
            <a:spLocks noChangeArrowheads="1"/>
          </p:cNvSpPr>
          <p:nvPr/>
        </p:nvSpPr>
        <p:spPr bwMode="auto">
          <a:xfrm>
            <a:off x="7415213" y="2447925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</a:t>
            </a:r>
          </a:p>
        </p:txBody>
      </p:sp>
      <p:sp>
        <p:nvSpPr>
          <p:cNvPr id="60" name="Text Box 9"/>
          <p:cNvSpPr txBox="1">
            <a:spLocks noChangeArrowheads="1"/>
          </p:cNvSpPr>
          <p:nvPr/>
        </p:nvSpPr>
        <p:spPr bwMode="auto">
          <a:xfrm>
            <a:off x="1371600" y="316865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61" name="Text Box 11"/>
          <p:cNvSpPr txBox="1">
            <a:spLocks noChangeArrowheads="1"/>
          </p:cNvSpPr>
          <p:nvPr/>
        </p:nvSpPr>
        <p:spPr bwMode="auto">
          <a:xfrm>
            <a:off x="2324100" y="316865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</a:t>
            </a: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2897188" y="316230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63" name="Text Box 11"/>
          <p:cNvSpPr txBox="1">
            <a:spLocks noChangeArrowheads="1"/>
          </p:cNvSpPr>
          <p:nvPr/>
        </p:nvSpPr>
        <p:spPr bwMode="auto">
          <a:xfrm>
            <a:off x="3679825" y="316230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</a:t>
            </a:r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4953000" y="3170238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65" name="Text Box 11"/>
          <p:cNvSpPr txBox="1">
            <a:spLocks noChangeArrowheads="1"/>
          </p:cNvSpPr>
          <p:nvPr/>
        </p:nvSpPr>
        <p:spPr bwMode="auto">
          <a:xfrm>
            <a:off x="5715000" y="316230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</a:t>
            </a:r>
          </a:p>
        </p:txBody>
      </p:sp>
      <p:sp>
        <p:nvSpPr>
          <p:cNvPr id="66" name="Text Box 9"/>
          <p:cNvSpPr txBox="1">
            <a:spLocks noChangeArrowheads="1"/>
          </p:cNvSpPr>
          <p:nvPr/>
        </p:nvSpPr>
        <p:spPr bwMode="auto">
          <a:xfrm>
            <a:off x="6553200" y="3187700"/>
            <a:ext cx="533400" cy="401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-11113" y="5427663"/>
            <a:ext cx="9144001" cy="14224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12" name="Text Box 2"/>
          <p:cNvSpPr txBox="1">
            <a:spLocks noChangeArrowheads="1"/>
          </p:cNvSpPr>
          <p:nvPr/>
        </p:nvSpPr>
        <p:spPr bwMode="auto">
          <a:xfrm>
            <a:off x="11113" y="575627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FFFFFF"/>
                </a:solidFill>
              </a:rPr>
              <a:t>Your anger lasts for a moment in  time       But Your favor is here</a:t>
            </a:r>
          </a:p>
        </p:txBody>
      </p:sp>
      <p:sp>
        <p:nvSpPr>
          <p:cNvPr id="71" name="Text Box 5"/>
          <p:cNvSpPr txBox="1">
            <a:spLocks noChangeArrowheads="1"/>
          </p:cNvSpPr>
          <p:nvPr/>
        </p:nvSpPr>
        <p:spPr bwMode="auto">
          <a:xfrm>
            <a:off x="3751263" y="5453063"/>
            <a:ext cx="5334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G7</a:t>
            </a:r>
          </a:p>
        </p:txBody>
      </p:sp>
      <p:sp>
        <p:nvSpPr>
          <p:cNvPr id="2114" name="Text Box 7"/>
          <p:cNvSpPr txBox="1">
            <a:spLocks noChangeArrowheads="1"/>
          </p:cNvSpPr>
          <p:nvPr/>
        </p:nvSpPr>
        <p:spPr bwMode="auto">
          <a:xfrm>
            <a:off x="1588" y="645001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FFFFFF"/>
                </a:solidFill>
              </a:rPr>
              <a:t>And will be on me for all my     life    time </a:t>
            </a:r>
          </a:p>
        </p:txBody>
      </p:sp>
      <p:sp>
        <p:nvSpPr>
          <p:cNvPr id="75" name="Text Box 10"/>
          <p:cNvSpPr txBox="1">
            <a:spLocks noChangeArrowheads="1"/>
          </p:cNvSpPr>
          <p:nvPr/>
        </p:nvSpPr>
        <p:spPr bwMode="auto">
          <a:xfrm>
            <a:off x="6732588" y="5453063"/>
            <a:ext cx="531812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A7</a:t>
            </a:r>
          </a:p>
        </p:txBody>
      </p:sp>
      <p:sp>
        <p:nvSpPr>
          <p:cNvPr id="76" name="Text Box 11"/>
          <p:cNvSpPr txBox="1">
            <a:spLocks noChangeArrowheads="1"/>
          </p:cNvSpPr>
          <p:nvPr/>
        </p:nvSpPr>
        <p:spPr bwMode="auto">
          <a:xfrm>
            <a:off x="5715000" y="5445125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</a:t>
            </a:r>
          </a:p>
        </p:txBody>
      </p:sp>
      <p:sp>
        <p:nvSpPr>
          <p:cNvPr id="79" name="Text Box 14"/>
          <p:cNvSpPr txBox="1">
            <a:spLocks noChangeArrowheads="1"/>
          </p:cNvSpPr>
          <p:nvPr/>
        </p:nvSpPr>
        <p:spPr bwMode="auto">
          <a:xfrm>
            <a:off x="1416050" y="5453063"/>
            <a:ext cx="4889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G7</a:t>
            </a:r>
          </a:p>
        </p:txBody>
      </p:sp>
      <p:sp>
        <p:nvSpPr>
          <p:cNvPr id="82" name="Text Box 17"/>
          <p:cNvSpPr txBox="1">
            <a:spLocks noChangeArrowheads="1"/>
          </p:cNvSpPr>
          <p:nvPr/>
        </p:nvSpPr>
        <p:spPr bwMode="auto">
          <a:xfrm>
            <a:off x="849313" y="6156325"/>
            <a:ext cx="877887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A9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(5b)</a:t>
            </a:r>
            <a:endParaRPr lang="en-US" sz="1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4" name="Text Box 19"/>
          <p:cNvSpPr txBox="1">
            <a:spLocks noChangeArrowheads="1"/>
          </p:cNvSpPr>
          <p:nvPr/>
        </p:nvSpPr>
        <p:spPr bwMode="auto">
          <a:xfrm>
            <a:off x="2541588" y="6135688"/>
            <a:ext cx="630237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85" name="Text Box 21"/>
          <p:cNvSpPr txBox="1">
            <a:spLocks noChangeArrowheads="1"/>
          </p:cNvSpPr>
          <p:nvPr/>
        </p:nvSpPr>
        <p:spPr bwMode="auto">
          <a:xfrm>
            <a:off x="3217863" y="6142038"/>
            <a:ext cx="685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G/F#</a:t>
            </a:r>
          </a:p>
        </p:txBody>
      </p:sp>
      <p:sp>
        <p:nvSpPr>
          <p:cNvPr id="86" name="Text Box 22"/>
          <p:cNvSpPr txBox="1">
            <a:spLocks noChangeArrowheads="1"/>
          </p:cNvSpPr>
          <p:nvPr/>
        </p:nvSpPr>
        <p:spPr bwMode="auto">
          <a:xfrm>
            <a:off x="3941763" y="6145213"/>
            <a:ext cx="585787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90" name="Text Box 26"/>
          <p:cNvSpPr txBox="1">
            <a:spLocks noChangeArrowheads="1"/>
          </p:cNvSpPr>
          <p:nvPr/>
        </p:nvSpPr>
        <p:spPr bwMode="auto">
          <a:xfrm>
            <a:off x="4724400" y="6142038"/>
            <a:ext cx="304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92" name="Text Box 4"/>
          <p:cNvSpPr txBox="1">
            <a:spLocks noChangeArrowheads="1"/>
          </p:cNvSpPr>
          <p:nvPr/>
        </p:nvSpPr>
        <p:spPr bwMode="auto">
          <a:xfrm>
            <a:off x="2857500" y="5453063"/>
            <a:ext cx="89852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G9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(b5)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0" y="0"/>
            <a:ext cx="9144000" cy="51752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6" name="Text Box 4"/>
          <p:cNvSpPr txBox="1">
            <a:spLocks noChangeArrowheads="1"/>
          </p:cNvSpPr>
          <p:nvPr/>
        </p:nvSpPr>
        <p:spPr bwMode="auto">
          <a:xfrm>
            <a:off x="7373938" y="74613"/>
            <a:ext cx="1651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ID:  209</a:t>
            </a:r>
          </a:p>
        </p:txBody>
      </p:sp>
    </p:spTree>
    <p:extLst>
      <p:ext uri="{BB962C8B-B14F-4D97-AF65-F5344CB8AC3E}">
        <p14:creationId xmlns:p14="http://schemas.microsoft.com/office/powerpoint/2010/main" val="20153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0" y="2667000"/>
            <a:ext cx="9144000" cy="4419600"/>
          </a:xfrm>
          <a:prstGeom prst="rect">
            <a:avLst/>
          </a:prstGeom>
          <a:solidFill>
            <a:srgbClr val="FC1010"/>
          </a:solidFill>
          <a:ln w="25400" cap="rnd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0" y="381000"/>
            <a:ext cx="9144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 of my Salvation.        Blessed be the Rock of my Salvation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-28575" y="1143000"/>
            <a:ext cx="9144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the Lord is my side        and He made his victory mine 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-4763" y="1981200"/>
            <a:ext cx="9144001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Bles---sed     be       the        Rock       of my Salvation.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5400" y="0"/>
            <a:ext cx="304800" cy="4302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676400" y="0"/>
            <a:ext cx="762000" cy="4302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Bb/F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124200" y="0"/>
            <a:ext cx="457200" cy="4302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C/F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886200" y="-9525"/>
            <a:ext cx="228600" cy="431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914400" y="762000"/>
            <a:ext cx="228600" cy="4302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1981200" y="762000"/>
            <a:ext cx="609600" cy="4302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A/C#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191000" y="762000"/>
            <a:ext cx="457200" cy="4302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Dm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029200" y="762000"/>
            <a:ext cx="1676400" cy="4302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Dm  C  Dm/B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0" y="1600200"/>
            <a:ext cx="609600" cy="4302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Gm7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1371600" y="1600200"/>
            <a:ext cx="533400" cy="4302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Bb6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057400" y="1600200"/>
            <a:ext cx="762000" cy="4302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Dm/B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4038600" y="1600200"/>
            <a:ext cx="762000" cy="4302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Am/C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5715000" y="1676400"/>
            <a:ext cx="228600" cy="4302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4876800" y="0"/>
            <a:ext cx="304800" cy="4302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6400800" y="19050"/>
            <a:ext cx="762000" cy="431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Bb/F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7848600" y="19050"/>
            <a:ext cx="685800" cy="431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C/E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8610600" y="11113"/>
            <a:ext cx="304800" cy="4302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85800" y="1600200"/>
            <a:ext cx="533400" cy="4302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F/A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048000" y="1600200"/>
            <a:ext cx="762000" cy="4302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Gm/C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1750" y="4248150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  be   the   Rock                         Blessed   be   the   Rock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708150" y="3733800"/>
            <a:ext cx="4876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Eb/F     Bb/F    Eb/F   Bb/F      F 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31750" y="4705350"/>
            <a:ext cx="4876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F/G         C/G   F/G   C/G   G        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173038" y="5715000"/>
            <a:ext cx="1828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Gm7   F/A        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2154238" y="5791200"/>
            <a:ext cx="2819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Bb6  Dm/B   Gm/C        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5659438" y="57912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Am/C        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7564438" y="57912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        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31750" y="5162550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  be   the   Rock                         Blessed   be   the   Rock</a:t>
            </a:r>
          </a:p>
        </p:txBody>
      </p:sp>
    </p:spTree>
    <p:extLst>
      <p:ext uri="{BB962C8B-B14F-4D97-AF65-F5344CB8AC3E}">
        <p14:creationId xmlns:p14="http://schemas.microsoft.com/office/powerpoint/2010/main" val="137217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381000"/>
            <a:ext cx="830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prstClr val="white"/>
                </a:solidFill>
                <a:latin typeface="Times New Roman" pitchFamily="18" charset="0"/>
              </a:rPr>
              <a:t>God of Glory  God of Might 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133600" y="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371600" y="2971800"/>
            <a:ext cx="914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F/C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867400" y="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33600" y="990600"/>
            <a:ext cx="1143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Gm7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144780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prstClr val="white"/>
                </a:solidFill>
                <a:latin typeface="Times New Roman" pitchFamily="18" charset="0"/>
              </a:rPr>
              <a:t>God of Wisdom  and  Father of  Life 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239000" y="8382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124200" y="2057400"/>
            <a:ext cx="10668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Am7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495800" y="1981200"/>
            <a:ext cx="9906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A/C#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029200" y="914400"/>
            <a:ext cx="13716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G7/B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0" y="2438400"/>
            <a:ext cx="830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prstClr val="white"/>
                </a:solidFill>
                <a:latin typeface="Times New Roman" pitchFamily="18" charset="0"/>
              </a:rPr>
              <a:t>God of Power and Authority 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581400" y="3124200"/>
            <a:ext cx="40386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Gm7   F/A   Bb Bb/C  F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248400" y="19812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Dm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0" y="342900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prstClr val="white"/>
                </a:solidFill>
                <a:latin typeface="Times New Roman" pitchFamily="18" charset="0"/>
              </a:rPr>
              <a:t>We sing praises unto thee 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295400" y="1905000"/>
            <a:ext cx="14478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Gm/Bb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467600" y="41148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0" y="434340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prstClr val="white"/>
                </a:solidFill>
                <a:latin typeface="Times New Roman" pitchFamily="18" charset="0"/>
              </a:rPr>
              <a:t>Hosanna to the Father  - Hosanna to the Son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0" y="621665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prstClr val="white"/>
                </a:solidFill>
                <a:latin typeface="Times New Roman" pitchFamily="18" charset="0"/>
              </a:rPr>
              <a:t>The Blessed three in one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-914400" y="533400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prstClr val="white"/>
                </a:solidFill>
                <a:latin typeface="Times New Roman" pitchFamily="18" charset="0"/>
              </a:rPr>
              <a:t>Hosanna to the Holy Spirit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733800" y="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F/A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57200" y="39624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029200" y="38862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676400" y="40386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019800" y="39624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429000" y="39624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295400" y="5029200"/>
            <a:ext cx="18288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F/G     G  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105400" y="4953000"/>
            <a:ext cx="17526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F/G    G  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819400" y="5867400"/>
            <a:ext cx="40386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Gm7   F/A   Bb G/B  C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0" name="TextBox 16"/>
          <p:cNvSpPr txBox="1">
            <a:spLocks noChangeArrowheads="1"/>
          </p:cNvSpPr>
          <p:nvPr/>
        </p:nvSpPr>
        <p:spPr bwMode="auto">
          <a:xfrm>
            <a:off x="7391400" y="6172200"/>
            <a:ext cx="1447800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Key Change</a:t>
            </a:r>
            <a:br>
              <a:rPr lang="en-US" sz="1400" b="1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US" sz="1400" b="1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Next Slide &gt;</a:t>
            </a:r>
          </a:p>
        </p:txBody>
      </p:sp>
    </p:spTree>
    <p:extLst>
      <p:ext uri="{BB962C8B-B14F-4D97-AF65-F5344CB8AC3E}">
        <p14:creationId xmlns:p14="http://schemas.microsoft.com/office/powerpoint/2010/main" val="68133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81000" y="457200"/>
            <a:ext cx="830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prstClr val="white"/>
                </a:solidFill>
                <a:latin typeface="Times New Roman" pitchFamily="18" charset="0"/>
              </a:rPr>
              <a:t>God of Glory  God of Might 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144780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prstClr val="white"/>
                </a:solidFill>
                <a:latin typeface="Times New Roman" pitchFamily="18" charset="0"/>
              </a:rPr>
              <a:t>God of Wisdom  and  Father of  Life 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2438400"/>
            <a:ext cx="830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prstClr val="white"/>
                </a:solidFill>
                <a:latin typeface="Times New Roman" pitchFamily="18" charset="0"/>
              </a:rPr>
              <a:t>God of Power and Authority 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342900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prstClr val="white"/>
                </a:solidFill>
                <a:latin typeface="Times New Roman" pitchFamily="18" charset="0"/>
              </a:rPr>
              <a:t>We sing praises unto thee 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434340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prstClr val="white"/>
                </a:solidFill>
                <a:latin typeface="Times New Roman" pitchFamily="18" charset="0"/>
              </a:rPr>
              <a:t>Hosanna to the Father  - Hosanna to the Son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533400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prstClr val="white"/>
                </a:solidFill>
                <a:latin typeface="Times New Roman" pitchFamily="18" charset="0"/>
              </a:rPr>
              <a:t>Hosanna to the Holy Spirit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6208713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prstClr val="white"/>
                </a:solidFill>
                <a:latin typeface="Times New Roman" pitchFamily="18" charset="0"/>
              </a:rPr>
              <a:t>The Blessed three in one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33600" y="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038600" y="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G/B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096000" y="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133600" y="990600"/>
            <a:ext cx="1143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Am7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953000" y="1066800"/>
            <a:ext cx="1600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A7/C#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934200" y="990600"/>
            <a:ext cx="1143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981200" y="1905000"/>
            <a:ext cx="1143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Am/C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124200" y="1981200"/>
            <a:ext cx="1143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Bm7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114800" y="1981200"/>
            <a:ext cx="1143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B/D#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486400" y="1981200"/>
            <a:ext cx="1143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Em7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371600" y="2971800"/>
            <a:ext cx="914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G/D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581400" y="3124200"/>
            <a:ext cx="40386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Am7 G/B  C C/D G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57200" y="39624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981200" y="40386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581400" y="40386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181600" y="39624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400800" y="39624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772400" y="39624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981200" y="4953000"/>
            <a:ext cx="18288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G/A     A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029200" y="4876800"/>
            <a:ext cx="18288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G/A     A 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819400" y="5867400"/>
            <a:ext cx="40386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Am7   G/B   C A/C#  D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37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674284"/>
          <p:cNvSpPr>
            <a:spLocks noChangeArrowheads="1"/>
          </p:cNvSpPr>
          <p:nvPr/>
        </p:nvSpPr>
        <p:spPr bwMode="auto">
          <a:xfrm>
            <a:off x="28575" y="3505200"/>
            <a:ext cx="9115425" cy="33528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20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674244" name="TextBox 1674243"/>
          <p:cNvSpPr txBox="1">
            <a:spLocks noChangeArrowheads="1"/>
          </p:cNvSpPr>
          <p:nvPr/>
        </p:nvSpPr>
        <p:spPr bwMode="auto">
          <a:xfrm>
            <a:off x="11113" y="609600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       As I come into your presence      Past the gates of praise</a:t>
            </a:r>
          </a:p>
        </p:txBody>
      </p:sp>
      <p:sp>
        <p:nvSpPr>
          <p:cNvPr id="1674249" name="TextBox 1674248"/>
          <p:cNvSpPr txBox="1">
            <a:spLocks noChangeArrowheads="1"/>
          </p:cNvSpPr>
          <p:nvPr/>
        </p:nvSpPr>
        <p:spPr bwMode="auto">
          <a:xfrm>
            <a:off x="0" y="2286000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I look upon Your countenance ,       I see the fullness of  Your grace</a:t>
            </a:r>
          </a:p>
        </p:txBody>
      </p:sp>
      <p:sp>
        <p:nvSpPr>
          <p:cNvPr id="1674269" name="TextBox 1674268"/>
          <p:cNvSpPr txBox="1">
            <a:spLocks noChangeArrowheads="1"/>
          </p:cNvSpPr>
          <p:nvPr/>
        </p:nvSpPr>
        <p:spPr bwMode="auto">
          <a:xfrm>
            <a:off x="0" y="4724400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You    are    awesome   in  this   place       Abba     Father ….</a:t>
            </a:r>
          </a:p>
        </p:txBody>
      </p:sp>
      <p:sp>
        <p:nvSpPr>
          <p:cNvPr id="1674270" name="TextBox 1674269"/>
          <p:cNvSpPr txBox="1">
            <a:spLocks noChangeArrowheads="1"/>
          </p:cNvSpPr>
          <p:nvPr/>
        </p:nvSpPr>
        <p:spPr bwMode="auto">
          <a:xfrm>
            <a:off x="23813" y="5486400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You   are   worthy   of    all    praise ,         to   You our   lives   we    raise</a:t>
            </a:r>
          </a:p>
        </p:txBody>
      </p:sp>
      <p:sp>
        <p:nvSpPr>
          <p:cNvPr id="1674271" name="TextBox 1674270"/>
          <p:cNvSpPr txBox="1">
            <a:spLocks noChangeArrowheads="1"/>
          </p:cNvSpPr>
          <p:nvPr/>
        </p:nvSpPr>
        <p:spPr bwMode="auto">
          <a:xfrm>
            <a:off x="17463" y="6400800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You  are  awesome  in  this  place  Mighty  God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-6350" y="1447800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       Into Your sanctuary                  Until we’re standing face to face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-34925" y="3048000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and I can   only   bow    down    and     say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0" y="3886200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You   are       awesome  in   this    place   Mighty    God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0" y="304800"/>
            <a:ext cx="1295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Bbmaj7/C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057400" y="304800"/>
            <a:ext cx="762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F9/D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953000" y="228600"/>
            <a:ext cx="685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Bb2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8077200" y="1981200"/>
            <a:ext cx="685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Bb2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800600" y="1066800"/>
            <a:ext cx="685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Bb2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-17463" y="1905000"/>
            <a:ext cx="685801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F/A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743200" y="2743200"/>
            <a:ext cx="685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F/A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971800" y="1905000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85800" y="1905000"/>
            <a:ext cx="685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Csus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553200" y="1905000"/>
            <a:ext cx="685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267200" y="2743200"/>
            <a:ext cx="685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Csus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295400" y="2743200"/>
            <a:ext cx="685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Gm7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447800" y="1066800"/>
            <a:ext cx="685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F9/D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486400" y="1905000"/>
            <a:ext cx="685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Dm</a:t>
            </a:r>
            <a:endParaRPr lang="en-US" sz="54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52400" y="3581400"/>
            <a:ext cx="13716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      Bbmaj7/C</a:t>
            </a:r>
            <a:endParaRPr lang="en-US" sz="5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057400" y="3581400"/>
            <a:ext cx="914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Fsus</a:t>
            </a:r>
            <a:endParaRPr lang="en-US" sz="5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343400" y="3581400"/>
            <a:ext cx="685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endParaRPr lang="en-US" sz="5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172200" y="3581400"/>
            <a:ext cx="685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Gm7</a:t>
            </a:r>
            <a:endParaRPr lang="en-US" sz="5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181600" y="3581400"/>
            <a:ext cx="685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F/A</a:t>
            </a:r>
            <a:endParaRPr lang="en-US" sz="5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04800" y="4419600"/>
            <a:ext cx="685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F/A</a:t>
            </a:r>
            <a:endParaRPr lang="en-US" sz="5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676400" y="4419600"/>
            <a:ext cx="685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</a:t>
            </a:r>
            <a:endParaRPr lang="en-US" sz="5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733800" y="4419600"/>
            <a:ext cx="685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Bb/C</a:t>
            </a:r>
            <a:endParaRPr lang="en-US" sz="5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724400" y="4419600"/>
            <a:ext cx="685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Bb/C</a:t>
            </a:r>
            <a:endParaRPr lang="en-US" sz="5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791200" y="4419600"/>
            <a:ext cx="685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endParaRPr lang="en-US" sz="5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971800" y="5181600"/>
            <a:ext cx="762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Gm7</a:t>
            </a:r>
            <a:endParaRPr lang="en-US" sz="5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0" y="5181600"/>
            <a:ext cx="685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Bb/C</a:t>
            </a:r>
            <a:endParaRPr lang="en-US" sz="5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600200" y="5181600"/>
            <a:ext cx="75565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endParaRPr lang="en-US" sz="5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3810000" y="5181600"/>
            <a:ext cx="75565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F/A</a:t>
            </a:r>
            <a:endParaRPr lang="en-US" sz="5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257800" y="5181600"/>
            <a:ext cx="685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Bb2</a:t>
            </a:r>
            <a:endParaRPr lang="en-US" sz="5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7010400" y="5181600"/>
            <a:ext cx="685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F/A</a:t>
            </a:r>
            <a:endParaRPr lang="en-US" sz="5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34925" y="6019800"/>
            <a:ext cx="685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Gm7</a:t>
            </a:r>
            <a:endParaRPr lang="en-US" sz="5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1600200" y="6019800"/>
            <a:ext cx="685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Bb/C</a:t>
            </a:r>
            <a:endParaRPr lang="en-US" sz="5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3733800" y="6019800"/>
            <a:ext cx="1219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Bbmaj7/C</a:t>
            </a:r>
            <a:endParaRPr lang="en-US" sz="5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5105400" y="60198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endParaRPr lang="en-US" sz="5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60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674284"/>
          <p:cNvSpPr>
            <a:spLocks noChangeArrowheads="1"/>
          </p:cNvSpPr>
          <p:nvPr/>
        </p:nvSpPr>
        <p:spPr bwMode="auto">
          <a:xfrm>
            <a:off x="0" y="2819400"/>
            <a:ext cx="9144000" cy="403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8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674244" name="TextBox 1674243"/>
          <p:cNvSpPr txBox="1">
            <a:spLocks noChangeArrowheads="1"/>
          </p:cNvSpPr>
          <p:nvPr/>
        </p:nvSpPr>
        <p:spPr bwMode="auto">
          <a:xfrm>
            <a:off x="0" y="609600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Welcome into this place    Welcome into this broken vessel</a:t>
            </a:r>
          </a:p>
        </p:txBody>
      </p:sp>
      <p:sp>
        <p:nvSpPr>
          <p:cNvPr id="1674245" name="TextBox 1674244"/>
          <p:cNvSpPr txBox="1">
            <a:spLocks noChangeArrowheads="1"/>
          </p:cNvSpPr>
          <p:nvPr/>
        </p:nvSpPr>
        <p:spPr bwMode="auto">
          <a:xfrm>
            <a:off x="1981200" y="2286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4247" name="TextBox 1674246"/>
          <p:cNvSpPr txBox="1">
            <a:spLocks noChangeArrowheads="1"/>
          </p:cNvSpPr>
          <p:nvPr/>
        </p:nvSpPr>
        <p:spPr bwMode="auto">
          <a:xfrm>
            <a:off x="0" y="1371600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 desire to abide   In the praises of Your people</a:t>
            </a:r>
          </a:p>
        </p:txBody>
      </p:sp>
      <p:sp>
        <p:nvSpPr>
          <p:cNvPr id="1674249" name="TextBox 1674248"/>
          <p:cNvSpPr txBox="1">
            <a:spLocks noChangeArrowheads="1"/>
          </p:cNvSpPr>
          <p:nvPr/>
        </p:nvSpPr>
        <p:spPr bwMode="auto">
          <a:xfrm>
            <a:off x="0" y="2286000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 we lift our hands &amp; we lift our hearts   as we offer this praise unto Your Name</a:t>
            </a:r>
          </a:p>
        </p:txBody>
      </p:sp>
      <p:sp>
        <p:nvSpPr>
          <p:cNvPr id="1674252" name="TextBox 1674251"/>
          <p:cNvSpPr txBox="1">
            <a:spLocks noChangeArrowheads="1"/>
          </p:cNvSpPr>
          <p:nvPr/>
        </p:nvSpPr>
        <p:spPr bwMode="auto">
          <a:xfrm>
            <a:off x="7543800" y="19050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4253" name="TextBox 1674252"/>
          <p:cNvSpPr txBox="1">
            <a:spLocks noChangeArrowheads="1"/>
          </p:cNvSpPr>
          <p:nvPr/>
        </p:nvSpPr>
        <p:spPr bwMode="auto">
          <a:xfrm>
            <a:off x="3429000" y="2286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Gm7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4254" name="TextBox 1674253"/>
          <p:cNvSpPr txBox="1">
            <a:spLocks noChangeArrowheads="1"/>
          </p:cNvSpPr>
          <p:nvPr/>
        </p:nvSpPr>
        <p:spPr bwMode="auto">
          <a:xfrm>
            <a:off x="4267200" y="2286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4255" name="TextBox 1674254"/>
          <p:cNvSpPr txBox="1">
            <a:spLocks noChangeArrowheads="1"/>
          </p:cNvSpPr>
          <p:nvPr/>
        </p:nvSpPr>
        <p:spPr bwMode="auto">
          <a:xfrm>
            <a:off x="5943600" y="2286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4256" name="TextBox 1674255"/>
          <p:cNvSpPr txBox="1">
            <a:spLocks noChangeArrowheads="1"/>
          </p:cNvSpPr>
          <p:nvPr/>
        </p:nvSpPr>
        <p:spPr bwMode="auto">
          <a:xfrm>
            <a:off x="6629400" y="22860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Bb/C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4257" name="TextBox 1674256"/>
          <p:cNvSpPr txBox="1">
            <a:spLocks noChangeArrowheads="1"/>
          </p:cNvSpPr>
          <p:nvPr/>
        </p:nvSpPr>
        <p:spPr bwMode="auto">
          <a:xfrm>
            <a:off x="7467600" y="228600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C/Bb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4258" name="TextBox 1674257"/>
          <p:cNvSpPr txBox="1">
            <a:spLocks noChangeArrowheads="1"/>
          </p:cNvSpPr>
          <p:nvPr/>
        </p:nvSpPr>
        <p:spPr bwMode="auto">
          <a:xfrm>
            <a:off x="2667000" y="1066800"/>
            <a:ext cx="838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Am7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4259" name="TextBox 1674258"/>
          <p:cNvSpPr txBox="1">
            <a:spLocks noChangeArrowheads="1"/>
          </p:cNvSpPr>
          <p:nvPr/>
        </p:nvSpPr>
        <p:spPr bwMode="auto">
          <a:xfrm>
            <a:off x="4724400" y="1066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Dsus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4260" name="TextBox 1674259"/>
          <p:cNvSpPr txBox="1">
            <a:spLocks noChangeArrowheads="1"/>
          </p:cNvSpPr>
          <p:nvPr/>
        </p:nvSpPr>
        <p:spPr bwMode="auto">
          <a:xfrm>
            <a:off x="6172200" y="1066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D/F#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4261" name="TextBox 1674260"/>
          <p:cNvSpPr txBox="1">
            <a:spLocks noChangeArrowheads="1"/>
          </p:cNvSpPr>
          <p:nvPr/>
        </p:nvSpPr>
        <p:spPr bwMode="auto">
          <a:xfrm>
            <a:off x="1524000" y="19050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Gm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4262" name="TextBox 1674261"/>
          <p:cNvSpPr txBox="1">
            <a:spLocks noChangeArrowheads="1"/>
          </p:cNvSpPr>
          <p:nvPr/>
        </p:nvSpPr>
        <p:spPr bwMode="auto">
          <a:xfrm>
            <a:off x="2209800" y="19050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F/A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4263" name="TextBox 1674262"/>
          <p:cNvSpPr txBox="1">
            <a:spLocks noChangeArrowheads="1"/>
          </p:cNvSpPr>
          <p:nvPr/>
        </p:nvSpPr>
        <p:spPr bwMode="auto">
          <a:xfrm>
            <a:off x="3276600" y="19050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4264" name="TextBox 1674263"/>
          <p:cNvSpPr txBox="1">
            <a:spLocks noChangeArrowheads="1"/>
          </p:cNvSpPr>
          <p:nvPr/>
        </p:nvSpPr>
        <p:spPr bwMode="auto">
          <a:xfrm>
            <a:off x="4038600" y="19050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Am7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4265" name="TextBox 1674264"/>
          <p:cNvSpPr txBox="1">
            <a:spLocks noChangeArrowheads="1"/>
          </p:cNvSpPr>
          <p:nvPr/>
        </p:nvSpPr>
        <p:spPr bwMode="auto">
          <a:xfrm>
            <a:off x="4648200" y="19050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Dm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4266" name="TextBox 1674265"/>
          <p:cNvSpPr txBox="1">
            <a:spLocks noChangeArrowheads="1"/>
          </p:cNvSpPr>
          <p:nvPr/>
        </p:nvSpPr>
        <p:spPr bwMode="auto">
          <a:xfrm>
            <a:off x="5181600" y="19050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Gm7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4267" name="TextBox 1674266"/>
          <p:cNvSpPr txBox="1">
            <a:spLocks noChangeArrowheads="1"/>
          </p:cNvSpPr>
          <p:nvPr/>
        </p:nvSpPr>
        <p:spPr bwMode="auto">
          <a:xfrm>
            <a:off x="6019800" y="1905000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Gm7/C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4269" name="TextBox 1674268"/>
          <p:cNvSpPr txBox="1">
            <a:spLocks noChangeArrowheads="1"/>
          </p:cNvSpPr>
          <p:nvPr/>
        </p:nvSpPr>
        <p:spPr bwMode="auto">
          <a:xfrm>
            <a:off x="0" y="3733800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Creation declares your glory,    the universe declares your majesty</a:t>
            </a:r>
          </a:p>
        </p:txBody>
      </p:sp>
      <p:sp>
        <p:nvSpPr>
          <p:cNvPr id="1674270" name="TextBox 1674269"/>
          <p:cNvSpPr txBox="1">
            <a:spLocks noChangeArrowheads="1"/>
          </p:cNvSpPr>
          <p:nvPr/>
        </p:nvSpPr>
        <p:spPr bwMode="auto">
          <a:xfrm>
            <a:off x="0" y="4648200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Yet you choose to abide in the praises of your people</a:t>
            </a:r>
          </a:p>
        </p:txBody>
      </p:sp>
      <p:sp>
        <p:nvSpPr>
          <p:cNvPr id="1674271" name="TextBox 1674270"/>
          <p:cNvSpPr txBox="1">
            <a:spLocks noChangeArrowheads="1"/>
          </p:cNvSpPr>
          <p:nvPr/>
        </p:nvSpPr>
        <p:spPr bwMode="auto">
          <a:xfrm>
            <a:off x="0" y="5486400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 we lift to you this offering of praise</a:t>
            </a:r>
          </a:p>
        </p:txBody>
      </p:sp>
      <p:sp>
        <p:nvSpPr>
          <p:cNvPr id="1674272" name="TextBox 1674271"/>
          <p:cNvSpPr txBox="1">
            <a:spLocks noChangeArrowheads="1"/>
          </p:cNvSpPr>
          <p:nvPr/>
        </p:nvSpPr>
        <p:spPr bwMode="auto">
          <a:xfrm>
            <a:off x="1676400" y="33528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4273" name="TextBox 1674272"/>
          <p:cNvSpPr txBox="1">
            <a:spLocks noChangeArrowheads="1"/>
          </p:cNvSpPr>
          <p:nvPr/>
        </p:nvSpPr>
        <p:spPr bwMode="auto">
          <a:xfrm>
            <a:off x="3657600" y="335280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Eb/F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4274" name="TextBox 1674273"/>
          <p:cNvSpPr txBox="1">
            <a:spLocks noChangeArrowheads="1"/>
          </p:cNvSpPr>
          <p:nvPr/>
        </p:nvSpPr>
        <p:spPr bwMode="auto">
          <a:xfrm>
            <a:off x="4724400" y="33528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4275" name="TextBox 1674274"/>
          <p:cNvSpPr txBox="1">
            <a:spLocks noChangeArrowheads="1"/>
          </p:cNvSpPr>
          <p:nvPr/>
        </p:nvSpPr>
        <p:spPr bwMode="auto">
          <a:xfrm>
            <a:off x="5486400" y="33528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Dm7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4276" name="TextBox 1674275"/>
          <p:cNvSpPr txBox="1">
            <a:spLocks noChangeArrowheads="1"/>
          </p:cNvSpPr>
          <p:nvPr/>
        </p:nvSpPr>
        <p:spPr bwMode="auto">
          <a:xfrm>
            <a:off x="6705600" y="33528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Eb2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4277" name="TextBox 1674276"/>
          <p:cNvSpPr txBox="1">
            <a:spLocks noChangeArrowheads="1"/>
          </p:cNvSpPr>
          <p:nvPr/>
        </p:nvSpPr>
        <p:spPr bwMode="auto">
          <a:xfrm>
            <a:off x="1371600" y="42672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4278" name="TextBox 1674277"/>
          <p:cNvSpPr txBox="1">
            <a:spLocks noChangeArrowheads="1"/>
          </p:cNvSpPr>
          <p:nvPr/>
        </p:nvSpPr>
        <p:spPr bwMode="auto">
          <a:xfrm>
            <a:off x="1905000" y="42672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C/Bb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4279" name="TextBox 1674278"/>
          <p:cNvSpPr txBox="1">
            <a:spLocks noChangeArrowheads="1"/>
          </p:cNvSpPr>
          <p:nvPr/>
        </p:nvSpPr>
        <p:spPr bwMode="auto">
          <a:xfrm>
            <a:off x="2971800" y="42672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Am7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4280" name="TextBox 1674279"/>
          <p:cNvSpPr txBox="1">
            <a:spLocks noChangeArrowheads="1"/>
          </p:cNvSpPr>
          <p:nvPr/>
        </p:nvSpPr>
        <p:spPr bwMode="auto">
          <a:xfrm>
            <a:off x="4953000" y="42672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Dsus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4281" name="TextBox 1674280"/>
          <p:cNvSpPr txBox="1">
            <a:spLocks noChangeArrowheads="1"/>
          </p:cNvSpPr>
          <p:nvPr/>
        </p:nvSpPr>
        <p:spPr bwMode="auto">
          <a:xfrm>
            <a:off x="6248400" y="42672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D/F#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4282" name="TextBox 1674281"/>
          <p:cNvSpPr txBox="1">
            <a:spLocks noChangeArrowheads="1"/>
          </p:cNvSpPr>
          <p:nvPr/>
        </p:nvSpPr>
        <p:spPr bwMode="auto">
          <a:xfrm>
            <a:off x="3276600" y="510540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Gm7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4283" name="TextBox 1674282"/>
          <p:cNvSpPr txBox="1">
            <a:spLocks noChangeArrowheads="1"/>
          </p:cNvSpPr>
          <p:nvPr/>
        </p:nvSpPr>
        <p:spPr bwMode="auto">
          <a:xfrm>
            <a:off x="4648200" y="51054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F/A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4284" name="TextBox 1674283"/>
          <p:cNvSpPr txBox="1">
            <a:spLocks noChangeArrowheads="1"/>
          </p:cNvSpPr>
          <p:nvPr/>
        </p:nvSpPr>
        <p:spPr bwMode="auto">
          <a:xfrm>
            <a:off x="5638800" y="5105400"/>
            <a:ext cx="990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Gm7/C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85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2434" name="Rectangle 2"/>
          <p:cNvSpPr>
            <a:spLocks noChangeArrowheads="1"/>
          </p:cNvSpPr>
          <p:nvPr/>
        </p:nvSpPr>
        <p:spPr bwMode="auto">
          <a:xfrm>
            <a:off x="0" y="2971800"/>
            <a:ext cx="9144000" cy="3886200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82435" name="Rectangle 3"/>
          <p:cNvSpPr>
            <a:spLocks noChangeArrowheads="1"/>
          </p:cNvSpPr>
          <p:nvPr/>
        </p:nvSpPr>
        <p:spPr bwMode="auto">
          <a:xfrm>
            <a:off x="0" y="0"/>
            <a:ext cx="9144000" cy="2971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82436" name="Text Box 4"/>
          <p:cNvSpPr txBox="1">
            <a:spLocks noChangeArrowheads="1"/>
          </p:cNvSpPr>
          <p:nvPr/>
        </p:nvSpPr>
        <p:spPr bwMode="auto">
          <a:xfrm>
            <a:off x="0" y="685800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smtClean="0">
                <a:solidFill>
                  <a:srgbClr val="FFFFFF"/>
                </a:solidFill>
                <a:latin typeface="Times New Roman" pitchFamily="18" charset="0"/>
              </a:rPr>
              <a:t>Oh Lord, You’re   beau  ti  ful                     Your face    is    all    I    seek</a:t>
            </a:r>
          </a:p>
        </p:txBody>
      </p:sp>
      <p:sp>
        <p:nvSpPr>
          <p:cNvPr id="1682437" name="Text Box 5"/>
          <p:cNvSpPr txBox="1">
            <a:spLocks noChangeArrowheads="1"/>
          </p:cNvSpPr>
          <p:nvPr/>
        </p:nvSpPr>
        <p:spPr bwMode="auto">
          <a:xfrm>
            <a:off x="0" y="1447800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smtClean="0">
                <a:solidFill>
                  <a:srgbClr val="FFFFFF"/>
                </a:solidFill>
                <a:latin typeface="Times New Roman" pitchFamily="18" charset="0"/>
              </a:rPr>
              <a:t>For when Your eyes                  are   on    this    child</a:t>
            </a:r>
          </a:p>
        </p:txBody>
      </p:sp>
      <p:sp>
        <p:nvSpPr>
          <p:cNvPr id="1682438" name="Text Box 6"/>
          <p:cNvSpPr txBox="1">
            <a:spLocks noChangeArrowheads="1"/>
          </p:cNvSpPr>
          <p:nvPr/>
        </p:nvSpPr>
        <p:spPr bwMode="auto">
          <a:xfrm>
            <a:off x="0" y="2209800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smtClean="0">
                <a:solidFill>
                  <a:srgbClr val="FFFFFF"/>
                </a:solidFill>
                <a:latin typeface="Times New Roman" pitchFamily="18" charset="0"/>
              </a:rPr>
              <a:t>Your grace abounds    to     me</a:t>
            </a:r>
          </a:p>
        </p:txBody>
      </p:sp>
      <p:sp>
        <p:nvSpPr>
          <p:cNvPr id="1682439" name="Text Box 7"/>
          <p:cNvSpPr txBox="1">
            <a:spLocks noChangeArrowheads="1"/>
          </p:cNvSpPr>
          <p:nvPr/>
        </p:nvSpPr>
        <p:spPr bwMode="auto">
          <a:xfrm>
            <a:off x="0" y="3733800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smtClean="0">
                <a:solidFill>
                  <a:srgbClr val="FFFFFF"/>
                </a:solidFill>
                <a:latin typeface="Times New Roman" pitchFamily="18" charset="0"/>
              </a:rPr>
              <a:t>Oh Lord, please light   the   fire                   that once burned bright and clear</a:t>
            </a:r>
          </a:p>
        </p:txBody>
      </p:sp>
      <p:sp>
        <p:nvSpPr>
          <p:cNvPr id="1682440" name="Text Box 8"/>
          <p:cNvSpPr txBox="1">
            <a:spLocks noChangeArrowheads="1"/>
          </p:cNvSpPr>
          <p:nvPr/>
        </p:nvSpPr>
        <p:spPr bwMode="auto">
          <a:xfrm>
            <a:off x="0" y="4724400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smtClean="0">
                <a:solidFill>
                  <a:srgbClr val="FFFFFF"/>
                </a:solidFill>
                <a:latin typeface="Times New Roman" pitchFamily="18" charset="0"/>
              </a:rPr>
              <a:t>Replace the lamp of    my    first    love</a:t>
            </a:r>
          </a:p>
        </p:txBody>
      </p:sp>
      <p:sp>
        <p:nvSpPr>
          <p:cNvPr id="1682441" name="Text Box 9"/>
          <p:cNvSpPr txBox="1">
            <a:spLocks noChangeArrowheads="1"/>
          </p:cNvSpPr>
          <p:nvPr/>
        </p:nvSpPr>
        <p:spPr bwMode="auto">
          <a:xfrm>
            <a:off x="0" y="5715000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smtClean="0">
                <a:solidFill>
                  <a:srgbClr val="FFFFFF"/>
                </a:solidFill>
                <a:latin typeface="Times New Roman" pitchFamily="18" charset="0"/>
              </a:rPr>
              <a:t>That burns with    holy    fear</a:t>
            </a:r>
          </a:p>
        </p:txBody>
      </p:sp>
      <p:sp>
        <p:nvSpPr>
          <p:cNvPr id="1682442" name="Text Box 10"/>
          <p:cNvSpPr txBox="1">
            <a:spLocks noChangeArrowheads="1"/>
          </p:cNvSpPr>
          <p:nvPr/>
        </p:nvSpPr>
        <p:spPr bwMode="auto">
          <a:xfrm>
            <a:off x="1219200" y="2286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2443" name="Text Box 11"/>
          <p:cNvSpPr txBox="1">
            <a:spLocks noChangeArrowheads="1"/>
          </p:cNvSpPr>
          <p:nvPr/>
        </p:nvSpPr>
        <p:spPr bwMode="auto">
          <a:xfrm>
            <a:off x="2667000" y="228600"/>
            <a:ext cx="533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2444" name="Text Box 12"/>
          <p:cNvSpPr txBox="1">
            <a:spLocks noChangeArrowheads="1"/>
          </p:cNvSpPr>
          <p:nvPr/>
        </p:nvSpPr>
        <p:spPr bwMode="auto">
          <a:xfrm>
            <a:off x="3276600" y="2286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F/A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2445" name="Text Box 13"/>
          <p:cNvSpPr txBox="1">
            <a:spLocks noChangeArrowheads="1"/>
          </p:cNvSpPr>
          <p:nvPr/>
        </p:nvSpPr>
        <p:spPr bwMode="auto">
          <a:xfrm>
            <a:off x="3810000" y="228600"/>
            <a:ext cx="381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2446" name="Text Box 14"/>
          <p:cNvSpPr txBox="1">
            <a:spLocks noChangeArrowheads="1"/>
          </p:cNvSpPr>
          <p:nvPr/>
        </p:nvSpPr>
        <p:spPr bwMode="auto">
          <a:xfrm>
            <a:off x="4724400" y="228600"/>
            <a:ext cx="762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Bb/C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2447" name="Text Box 15"/>
          <p:cNvSpPr txBox="1">
            <a:spLocks noChangeArrowheads="1"/>
          </p:cNvSpPr>
          <p:nvPr/>
        </p:nvSpPr>
        <p:spPr bwMode="auto">
          <a:xfrm>
            <a:off x="5410200" y="228600"/>
            <a:ext cx="457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2448" name="Text Box 16"/>
          <p:cNvSpPr txBox="1">
            <a:spLocks noChangeArrowheads="1"/>
          </p:cNvSpPr>
          <p:nvPr/>
        </p:nvSpPr>
        <p:spPr bwMode="auto">
          <a:xfrm>
            <a:off x="5867400" y="228600"/>
            <a:ext cx="457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2449" name="Text Box 17"/>
          <p:cNvSpPr txBox="1">
            <a:spLocks noChangeArrowheads="1"/>
          </p:cNvSpPr>
          <p:nvPr/>
        </p:nvSpPr>
        <p:spPr bwMode="auto">
          <a:xfrm>
            <a:off x="6934200" y="228600"/>
            <a:ext cx="533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2450" name="Text Box 18"/>
          <p:cNvSpPr txBox="1">
            <a:spLocks noChangeArrowheads="1"/>
          </p:cNvSpPr>
          <p:nvPr/>
        </p:nvSpPr>
        <p:spPr bwMode="auto">
          <a:xfrm>
            <a:off x="7391400" y="2286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F/A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2451" name="Text Box 19"/>
          <p:cNvSpPr txBox="1">
            <a:spLocks noChangeArrowheads="1"/>
          </p:cNvSpPr>
          <p:nvPr/>
        </p:nvSpPr>
        <p:spPr bwMode="auto">
          <a:xfrm>
            <a:off x="7924800" y="228600"/>
            <a:ext cx="381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2452" name="Text Box 20"/>
          <p:cNvSpPr txBox="1">
            <a:spLocks noChangeArrowheads="1"/>
          </p:cNvSpPr>
          <p:nvPr/>
        </p:nvSpPr>
        <p:spPr bwMode="auto">
          <a:xfrm>
            <a:off x="8305800" y="2286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F/C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2453" name="Text Box 21"/>
          <p:cNvSpPr txBox="1">
            <a:spLocks noChangeArrowheads="1"/>
          </p:cNvSpPr>
          <p:nvPr/>
        </p:nvSpPr>
        <p:spPr bwMode="auto">
          <a:xfrm>
            <a:off x="1219200" y="1143000"/>
            <a:ext cx="533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2454" name="Text Box 22"/>
          <p:cNvSpPr txBox="1">
            <a:spLocks noChangeArrowheads="1"/>
          </p:cNvSpPr>
          <p:nvPr/>
        </p:nvSpPr>
        <p:spPr bwMode="auto">
          <a:xfrm>
            <a:off x="6324600" y="2286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F/A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2455" name="Text Box 23"/>
          <p:cNvSpPr txBox="1">
            <a:spLocks noChangeArrowheads="1"/>
          </p:cNvSpPr>
          <p:nvPr/>
        </p:nvSpPr>
        <p:spPr bwMode="auto">
          <a:xfrm>
            <a:off x="2286000" y="1143000"/>
            <a:ext cx="685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Dm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2456" name="Text Box 24"/>
          <p:cNvSpPr txBox="1">
            <a:spLocks noChangeArrowheads="1"/>
          </p:cNvSpPr>
          <p:nvPr/>
        </p:nvSpPr>
        <p:spPr bwMode="auto">
          <a:xfrm>
            <a:off x="3352800" y="1143000"/>
            <a:ext cx="838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A/C#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2457" name="Text Box 25"/>
          <p:cNvSpPr txBox="1">
            <a:spLocks noChangeArrowheads="1"/>
          </p:cNvSpPr>
          <p:nvPr/>
        </p:nvSpPr>
        <p:spPr bwMode="auto">
          <a:xfrm>
            <a:off x="5334000" y="11430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Dm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2458" name="Text Box 26"/>
          <p:cNvSpPr txBox="1">
            <a:spLocks noChangeArrowheads="1"/>
          </p:cNvSpPr>
          <p:nvPr/>
        </p:nvSpPr>
        <p:spPr bwMode="auto">
          <a:xfrm>
            <a:off x="6019800" y="11430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C/E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2459" name="Text Box 27"/>
          <p:cNvSpPr txBox="1">
            <a:spLocks noChangeArrowheads="1"/>
          </p:cNvSpPr>
          <p:nvPr/>
        </p:nvSpPr>
        <p:spPr bwMode="auto">
          <a:xfrm>
            <a:off x="6705600" y="11430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2460" name="Text Box 28"/>
          <p:cNvSpPr txBox="1">
            <a:spLocks noChangeArrowheads="1"/>
          </p:cNvSpPr>
          <p:nvPr/>
        </p:nvSpPr>
        <p:spPr bwMode="auto">
          <a:xfrm>
            <a:off x="3581400" y="1905000"/>
            <a:ext cx="685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Gm7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2461" name="Text Box 29"/>
          <p:cNvSpPr txBox="1">
            <a:spLocks noChangeArrowheads="1"/>
          </p:cNvSpPr>
          <p:nvPr/>
        </p:nvSpPr>
        <p:spPr bwMode="auto">
          <a:xfrm>
            <a:off x="4267200" y="1905000"/>
            <a:ext cx="990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Gm7/C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2462" name="Text Box 30"/>
          <p:cNvSpPr txBox="1">
            <a:spLocks noChangeArrowheads="1"/>
          </p:cNvSpPr>
          <p:nvPr/>
        </p:nvSpPr>
        <p:spPr bwMode="auto">
          <a:xfrm>
            <a:off x="5257800" y="1905000"/>
            <a:ext cx="533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2463" name="Text Box 31"/>
          <p:cNvSpPr txBox="1">
            <a:spLocks noChangeArrowheads="1"/>
          </p:cNvSpPr>
          <p:nvPr/>
        </p:nvSpPr>
        <p:spPr bwMode="auto">
          <a:xfrm>
            <a:off x="5715000" y="19050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2464" name="Text Box 32"/>
          <p:cNvSpPr txBox="1">
            <a:spLocks noChangeArrowheads="1"/>
          </p:cNvSpPr>
          <p:nvPr/>
        </p:nvSpPr>
        <p:spPr bwMode="auto">
          <a:xfrm>
            <a:off x="990600" y="34290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2465" name="Text Box 33"/>
          <p:cNvSpPr txBox="1">
            <a:spLocks noChangeArrowheads="1"/>
          </p:cNvSpPr>
          <p:nvPr/>
        </p:nvSpPr>
        <p:spPr bwMode="auto">
          <a:xfrm>
            <a:off x="2286000" y="3429000"/>
            <a:ext cx="533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2466" name="Text Box 34"/>
          <p:cNvSpPr txBox="1">
            <a:spLocks noChangeArrowheads="1"/>
          </p:cNvSpPr>
          <p:nvPr/>
        </p:nvSpPr>
        <p:spPr bwMode="auto">
          <a:xfrm>
            <a:off x="2895600" y="34290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F/A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2467" name="Text Box 35"/>
          <p:cNvSpPr txBox="1">
            <a:spLocks noChangeArrowheads="1"/>
          </p:cNvSpPr>
          <p:nvPr/>
        </p:nvSpPr>
        <p:spPr bwMode="auto">
          <a:xfrm>
            <a:off x="3429000" y="3429000"/>
            <a:ext cx="381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2468" name="Text Box 36"/>
          <p:cNvSpPr txBox="1">
            <a:spLocks noChangeArrowheads="1"/>
          </p:cNvSpPr>
          <p:nvPr/>
        </p:nvSpPr>
        <p:spPr bwMode="auto">
          <a:xfrm>
            <a:off x="4343400" y="3429000"/>
            <a:ext cx="762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Bb/C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2469" name="Text Box 37"/>
          <p:cNvSpPr txBox="1">
            <a:spLocks noChangeArrowheads="1"/>
          </p:cNvSpPr>
          <p:nvPr/>
        </p:nvSpPr>
        <p:spPr bwMode="auto">
          <a:xfrm>
            <a:off x="5029200" y="3429000"/>
            <a:ext cx="457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2470" name="Text Box 38"/>
          <p:cNvSpPr txBox="1">
            <a:spLocks noChangeArrowheads="1"/>
          </p:cNvSpPr>
          <p:nvPr/>
        </p:nvSpPr>
        <p:spPr bwMode="auto">
          <a:xfrm>
            <a:off x="5486400" y="3429000"/>
            <a:ext cx="457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2471" name="Text Box 39"/>
          <p:cNvSpPr txBox="1">
            <a:spLocks noChangeArrowheads="1"/>
          </p:cNvSpPr>
          <p:nvPr/>
        </p:nvSpPr>
        <p:spPr bwMode="auto">
          <a:xfrm>
            <a:off x="6781800" y="3429000"/>
            <a:ext cx="533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2472" name="Text Box 40"/>
          <p:cNvSpPr txBox="1">
            <a:spLocks noChangeArrowheads="1"/>
          </p:cNvSpPr>
          <p:nvPr/>
        </p:nvSpPr>
        <p:spPr bwMode="auto">
          <a:xfrm>
            <a:off x="7315200" y="34290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F/A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2473" name="Text Box 41"/>
          <p:cNvSpPr txBox="1">
            <a:spLocks noChangeArrowheads="1"/>
          </p:cNvSpPr>
          <p:nvPr/>
        </p:nvSpPr>
        <p:spPr bwMode="auto">
          <a:xfrm>
            <a:off x="8001000" y="3429000"/>
            <a:ext cx="381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2474" name="Text Box 42"/>
          <p:cNvSpPr txBox="1">
            <a:spLocks noChangeArrowheads="1"/>
          </p:cNvSpPr>
          <p:nvPr/>
        </p:nvSpPr>
        <p:spPr bwMode="auto">
          <a:xfrm>
            <a:off x="8534400" y="34290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F/C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2475" name="Text Box 43"/>
          <p:cNvSpPr txBox="1">
            <a:spLocks noChangeArrowheads="1"/>
          </p:cNvSpPr>
          <p:nvPr/>
        </p:nvSpPr>
        <p:spPr bwMode="auto">
          <a:xfrm>
            <a:off x="6172200" y="34290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F/A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2476" name="Text Box 44"/>
          <p:cNvSpPr txBox="1">
            <a:spLocks noChangeArrowheads="1"/>
          </p:cNvSpPr>
          <p:nvPr/>
        </p:nvSpPr>
        <p:spPr bwMode="auto">
          <a:xfrm>
            <a:off x="1828800" y="4267200"/>
            <a:ext cx="533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2477" name="Text Box 45"/>
          <p:cNvSpPr txBox="1">
            <a:spLocks noChangeArrowheads="1"/>
          </p:cNvSpPr>
          <p:nvPr/>
        </p:nvSpPr>
        <p:spPr bwMode="auto">
          <a:xfrm>
            <a:off x="2895600" y="4267200"/>
            <a:ext cx="685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Dm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2478" name="Text Box 46"/>
          <p:cNvSpPr txBox="1">
            <a:spLocks noChangeArrowheads="1"/>
          </p:cNvSpPr>
          <p:nvPr/>
        </p:nvSpPr>
        <p:spPr bwMode="auto">
          <a:xfrm>
            <a:off x="3810000" y="4267200"/>
            <a:ext cx="838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A/C#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2479" name="Text Box 47"/>
          <p:cNvSpPr txBox="1">
            <a:spLocks noChangeArrowheads="1"/>
          </p:cNvSpPr>
          <p:nvPr/>
        </p:nvSpPr>
        <p:spPr bwMode="auto">
          <a:xfrm>
            <a:off x="4800600" y="42672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Dm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2480" name="Text Box 48"/>
          <p:cNvSpPr txBox="1">
            <a:spLocks noChangeArrowheads="1"/>
          </p:cNvSpPr>
          <p:nvPr/>
        </p:nvSpPr>
        <p:spPr bwMode="auto">
          <a:xfrm>
            <a:off x="5410200" y="42672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C/E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2481" name="Text Box 49"/>
          <p:cNvSpPr txBox="1">
            <a:spLocks noChangeArrowheads="1"/>
          </p:cNvSpPr>
          <p:nvPr/>
        </p:nvSpPr>
        <p:spPr bwMode="auto">
          <a:xfrm>
            <a:off x="6096000" y="42672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2482" name="Text Box 50"/>
          <p:cNvSpPr txBox="1">
            <a:spLocks noChangeArrowheads="1"/>
          </p:cNvSpPr>
          <p:nvPr/>
        </p:nvSpPr>
        <p:spPr bwMode="auto">
          <a:xfrm>
            <a:off x="3505200" y="5334000"/>
            <a:ext cx="685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Gm7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2483" name="Text Box 51"/>
          <p:cNvSpPr txBox="1">
            <a:spLocks noChangeArrowheads="1"/>
          </p:cNvSpPr>
          <p:nvPr/>
        </p:nvSpPr>
        <p:spPr bwMode="auto">
          <a:xfrm>
            <a:off x="4114800" y="5334000"/>
            <a:ext cx="914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Gm7/C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2484" name="Text Box 52"/>
          <p:cNvSpPr txBox="1">
            <a:spLocks noChangeArrowheads="1"/>
          </p:cNvSpPr>
          <p:nvPr/>
        </p:nvSpPr>
        <p:spPr bwMode="auto">
          <a:xfrm>
            <a:off x="5029200" y="5334000"/>
            <a:ext cx="533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82485" name="Text Box 53"/>
          <p:cNvSpPr txBox="1">
            <a:spLocks noChangeArrowheads="1"/>
          </p:cNvSpPr>
          <p:nvPr/>
        </p:nvSpPr>
        <p:spPr bwMode="auto">
          <a:xfrm>
            <a:off x="5562600" y="53340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endParaRPr lang="en-US" sz="18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5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674284"/>
          <p:cNvSpPr>
            <a:spLocks noChangeArrowheads="1"/>
          </p:cNvSpPr>
          <p:nvPr/>
        </p:nvSpPr>
        <p:spPr bwMode="auto">
          <a:xfrm>
            <a:off x="0" y="2514600"/>
            <a:ext cx="9144000" cy="43434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8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218" name="TextBox 1674243"/>
          <p:cNvSpPr txBox="1">
            <a:spLocks noChangeArrowheads="1"/>
          </p:cNvSpPr>
          <p:nvPr/>
        </p:nvSpPr>
        <p:spPr bwMode="auto">
          <a:xfrm>
            <a:off x="0" y="685800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smtClean="0">
                <a:solidFill>
                  <a:srgbClr val="FFFFFF"/>
                </a:solidFill>
                <a:latin typeface="Times New Roman" pitchFamily="18" charset="0"/>
              </a:rPr>
              <a:t>Be   Glorified                          Be Glorified</a:t>
            </a:r>
          </a:p>
        </p:txBody>
      </p:sp>
      <p:sp>
        <p:nvSpPr>
          <p:cNvPr id="9219" name="TextBox 1674244"/>
          <p:cNvSpPr txBox="1">
            <a:spLocks noChangeArrowheads="1"/>
          </p:cNvSpPr>
          <p:nvPr/>
        </p:nvSpPr>
        <p:spPr bwMode="auto">
          <a:xfrm>
            <a:off x="0" y="1143000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smtClean="0">
                <a:solidFill>
                  <a:srgbClr val="FFFFFF"/>
                </a:solidFill>
                <a:latin typeface="Times New Roman" pitchFamily="18" charset="0"/>
              </a:rPr>
              <a:t>(Repeat)</a:t>
            </a:r>
          </a:p>
        </p:txBody>
      </p:sp>
      <p:sp>
        <p:nvSpPr>
          <p:cNvPr id="9220" name="TextBox 1674245"/>
          <p:cNvSpPr txBox="1">
            <a:spLocks noChangeArrowheads="1"/>
          </p:cNvSpPr>
          <p:nvPr/>
        </p:nvSpPr>
        <p:spPr bwMode="auto">
          <a:xfrm>
            <a:off x="0" y="15240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400" i="1" smtClean="0">
                <a:solidFill>
                  <a:srgbClr val="FFFFFF"/>
                </a:solidFill>
                <a:latin typeface="Times New Roman" pitchFamily="18" charset="0"/>
              </a:rPr>
              <a:t>(Vs2.  Worship the Lord               Vs3.  He’s worthy of all praise)</a:t>
            </a:r>
          </a:p>
        </p:txBody>
      </p:sp>
      <p:sp>
        <p:nvSpPr>
          <p:cNvPr id="1674247" name="TextBox 1674246"/>
          <p:cNvSpPr txBox="1">
            <a:spLocks noChangeArrowheads="1"/>
          </p:cNvSpPr>
          <p:nvPr/>
        </p:nvSpPr>
        <p:spPr bwMode="auto">
          <a:xfrm>
            <a:off x="2590800" y="381000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</a:p>
        </p:txBody>
      </p:sp>
      <p:sp>
        <p:nvSpPr>
          <p:cNvPr id="1674248" name="TextBox 1674247"/>
          <p:cNvSpPr txBox="1">
            <a:spLocks noChangeArrowheads="1"/>
          </p:cNvSpPr>
          <p:nvPr/>
        </p:nvSpPr>
        <p:spPr bwMode="auto">
          <a:xfrm>
            <a:off x="3048000" y="38100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Gm/F</a:t>
            </a:r>
          </a:p>
        </p:txBody>
      </p:sp>
      <p:sp>
        <p:nvSpPr>
          <p:cNvPr id="1674249" name="TextBox 1674248"/>
          <p:cNvSpPr txBox="1">
            <a:spLocks noChangeArrowheads="1"/>
          </p:cNvSpPr>
          <p:nvPr/>
        </p:nvSpPr>
        <p:spPr bwMode="auto">
          <a:xfrm>
            <a:off x="3733800" y="381000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</a:p>
        </p:txBody>
      </p:sp>
      <p:sp>
        <p:nvSpPr>
          <p:cNvPr id="1674250" name="TextBox 1674249"/>
          <p:cNvSpPr txBox="1">
            <a:spLocks noChangeArrowheads="1"/>
          </p:cNvSpPr>
          <p:nvPr/>
        </p:nvSpPr>
        <p:spPr bwMode="auto">
          <a:xfrm>
            <a:off x="4038600" y="38100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Eb/F</a:t>
            </a:r>
          </a:p>
        </p:txBody>
      </p:sp>
      <p:sp>
        <p:nvSpPr>
          <p:cNvPr id="1674251" name="TextBox 1674250"/>
          <p:cNvSpPr txBox="1">
            <a:spLocks noChangeArrowheads="1"/>
          </p:cNvSpPr>
          <p:nvPr/>
        </p:nvSpPr>
        <p:spPr bwMode="auto">
          <a:xfrm>
            <a:off x="5334000" y="381000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</a:p>
        </p:txBody>
      </p:sp>
      <p:sp>
        <p:nvSpPr>
          <p:cNvPr id="1674252" name="TextBox 1674251"/>
          <p:cNvSpPr txBox="1">
            <a:spLocks noChangeArrowheads="1"/>
          </p:cNvSpPr>
          <p:nvPr/>
        </p:nvSpPr>
        <p:spPr bwMode="auto">
          <a:xfrm>
            <a:off x="5791200" y="38100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Gm/F</a:t>
            </a:r>
          </a:p>
        </p:txBody>
      </p:sp>
      <p:sp>
        <p:nvSpPr>
          <p:cNvPr id="1674253" name="TextBox 1674252"/>
          <p:cNvSpPr txBox="1">
            <a:spLocks noChangeArrowheads="1"/>
          </p:cNvSpPr>
          <p:nvPr/>
        </p:nvSpPr>
        <p:spPr bwMode="auto">
          <a:xfrm>
            <a:off x="6477000" y="381000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</a:p>
        </p:txBody>
      </p:sp>
      <p:sp>
        <p:nvSpPr>
          <p:cNvPr id="1674254" name="TextBox 1674253"/>
          <p:cNvSpPr txBox="1">
            <a:spLocks noChangeArrowheads="1"/>
          </p:cNvSpPr>
          <p:nvPr/>
        </p:nvSpPr>
        <p:spPr bwMode="auto">
          <a:xfrm>
            <a:off x="6781800" y="38100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Eb/F</a:t>
            </a:r>
          </a:p>
        </p:txBody>
      </p:sp>
      <p:sp>
        <p:nvSpPr>
          <p:cNvPr id="9229" name="TextBox 1674254"/>
          <p:cNvSpPr txBox="1">
            <a:spLocks noChangeArrowheads="1"/>
          </p:cNvSpPr>
          <p:nvPr/>
        </p:nvSpPr>
        <p:spPr bwMode="auto">
          <a:xfrm>
            <a:off x="0" y="3200400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smtClean="0">
                <a:solidFill>
                  <a:srgbClr val="FFFFFF"/>
                </a:solidFill>
                <a:latin typeface="Times New Roman" pitchFamily="18" charset="0"/>
              </a:rPr>
              <a:t>Be glorified in the heavens       Be glorified in the earth</a:t>
            </a:r>
          </a:p>
        </p:txBody>
      </p:sp>
      <p:sp>
        <p:nvSpPr>
          <p:cNvPr id="9230" name="TextBox 1674255"/>
          <p:cNvSpPr txBox="1">
            <a:spLocks noChangeArrowheads="1"/>
          </p:cNvSpPr>
          <p:nvPr/>
        </p:nvSpPr>
        <p:spPr bwMode="auto">
          <a:xfrm>
            <a:off x="0" y="4114800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smtClean="0">
                <a:solidFill>
                  <a:srgbClr val="FFFFFF"/>
                </a:solidFill>
                <a:latin typeface="Times New Roman" pitchFamily="18" charset="0"/>
              </a:rPr>
              <a:t>Be glorified in this temple</a:t>
            </a:r>
          </a:p>
        </p:txBody>
      </p:sp>
      <p:sp>
        <p:nvSpPr>
          <p:cNvPr id="9231" name="TextBox 1674256"/>
          <p:cNvSpPr txBox="1">
            <a:spLocks noChangeArrowheads="1"/>
          </p:cNvSpPr>
          <p:nvPr/>
        </p:nvSpPr>
        <p:spPr bwMode="auto">
          <a:xfrm>
            <a:off x="0" y="4953000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smtClean="0">
                <a:solidFill>
                  <a:srgbClr val="FFFFFF"/>
                </a:solidFill>
                <a:latin typeface="Times New Roman" pitchFamily="18" charset="0"/>
              </a:rPr>
              <a:t>Jesus,                                        Jesus</a:t>
            </a:r>
          </a:p>
        </p:txBody>
      </p:sp>
      <p:sp>
        <p:nvSpPr>
          <p:cNvPr id="1674258" name="TextBox 1674257"/>
          <p:cNvSpPr txBox="1">
            <a:spLocks noChangeArrowheads="1"/>
          </p:cNvSpPr>
          <p:nvPr/>
        </p:nvSpPr>
        <p:spPr bwMode="auto">
          <a:xfrm>
            <a:off x="2057400" y="28956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Cm7</a:t>
            </a:r>
          </a:p>
        </p:txBody>
      </p:sp>
      <p:sp>
        <p:nvSpPr>
          <p:cNvPr id="1674259" name="TextBox 1674258"/>
          <p:cNvSpPr txBox="1">
            <a:spLocks noChangeArrowheads="1"/>
          </p:cNvSpPr>
          <p:nvPr/>
        </p:nvSpPr>
        <p:spPr bwMode="auto">
          <a:xfrm>
            <a:off x="2743200" y="2895600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Cm9/Eb</a:t>
            </a:r>
          </a:p>
        </p:txBody>
      </p:sp>
      <p:sp>
        <p:nvSpPr>
          <p:cNvPr id="1674260" name="TextBox 1674259"/>
          <p:cNvSpPr txBox="1">
            <a:spLocks noChangeArrowheads="1"/>
          </p:cNvSpPr>
          <p:nvPr/>
        </p:nvSpPr>
        <p:spPr bwMode="auto">
          <a:xfrm>
            <a:off x="3733800" y="2895600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</a:p>
        </p:txBody>
      </p:sp>
      <p:sp>
        <p:nvSpPr>
          <p:cNvPr id="1674261" name="TextBox 1674260"/>
          <p:cNvSpPr txBox="1">
            <a:spLocks noChangeArrowheads="1"/>
          </p:cNvSpPr>
          <p:nvPr/>
        </p:nvSpPr>
        <p:spPr bwMode="auto">
          <a:xfrm>
            <a:off x="4267200" y="28956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F/A</a:t>
            </a:r>
          </a:p>
        </p:txBody>
      </p:sp>
      <p:sp>
        <p:nvSpPr>
          <p:cNvPr id="1674262" name="TextBox 1674261"/>
          <p:cNvSpPr txBox="1">
            <a:spLocks noChangeArrowheads="1"/>
          </p:cNvSpPr>
          <p:nvPr/>
        </p:nvSpPr>
        <p:spPr bwMode="auto">
          <a:xfrm>
            <a:off x="4876800" y="28956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Cm7</a:t>
            </a:r>
          </a:p>
        </p:txBody>
      </p:sp>
      <p:sp>
        <p:nvSpPr>
          <p:cNvPr id="1674263" name="TextBox 1674262"/>
          <p:cNvSpPr txBox="1">
            <a:spLocks noChangeArrowheads="1"/>
          </p:cNvSpPr>
          <p:nvPr/>
        </p:nvSpPr>
        <p:spPr bwMode="auto">
          <a:xfrm>
            <a:off x="5562600" y="2895600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Cm9/Eb</a:t>
            </a:r>
          </a:p>
        </p:txBody>
      </p:sp>
      <p:sp>
        <p:nvSpPr>
          <p:cNvPr id="1674264" name="TextBox 1674263"/>
          <p:cNvSpPr txBox="1">
            <a:spLocks noChangeArrowheads="1"/>
          </p:cNvSpPr>
          <p:nvPr/>
        </p:nvSpPr>
        <p:spPr bwMode="auto">
          <a:xfrm>
            <a:off x="6553200" y="2895600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</a:p>
        </p:txBody>
      </p:sp>
      <p:sp>
        <p:nvSpPr>
          <p:cNvPr id="1674265" name="TextBox 1674264"/>
          <p:cNvSpPr txBox="1">
            <a:spLocks noChangeArrowheads="1"/>
          </p:cNvSpPr>
          <p:nvPr/>
        </p:nvSpPr>
        <p:spPr bwMode="auto">
          <a:xfrm>
            <a:off x="7086600" y="28956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F/A</a:t>
            </a:r>
          </a:p>
        </p:txBody>
      </p:sp>
      <p:sp>
        <p:nvSpPr>
          <p:cNvPr id="1674266" name="TextBox 1674265"/>
          <p:cNvSpPr txBox="1">
            <a:spLocks noChangeArrowheads="1"/>
          </p:cNvSpPr>
          <p:nvPr/>
        </p:nvSpPr>
        <p:spPr bwMode="auto">
          <a:xfrm>
            <a:off x="2286000" y="46482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</a:t>
            </a:r>
          </a:p>
        </p:txBody>
      </p:sp>
      <p:sp>
        <p:nvSpPr>
          <p:cNvPr id="1674267" name="TextBox 1674266"/>
          <p:cNvSpPr txBox="1">
            <a:spLocks noChangeArrowheads="1"/>
          </p:cNvSpPr>
          <p:nvPr/>
        </p:nvSpPr>
        <p:spPr bwMode="auto">
          <a:xfrm>
            <a:off x="2743200" y="4648200"/>
            <a:ext cx="1143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Bbmaj7/D</a:t>
            </a:r>
          </a:p>
        </p:txBody>
      </p:sp>
      <p:sp>
        <p:nvSpPr>
          <p:cNvPr id="1674268" name="TextBox 1674267"/>
          <p:cNvSpPr txBox="1">
            <a:spLocks noChangeArrowheads="1"/>
          </p:cNvSpPr>
          <p:nvPr/>
        </p:nvSpPr>
        <p:spPr bwMode="auto">
          <a:xfrm>
            <a:off x="3962400" y="4648200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</a:p>
        </p:txBody>
      </p:sp>
      <p:sp>
        <p:nvSpPr>
          <p:cNvPr id="9243" name="TextBox 1674268"/>
          <p:cNvSpPr txBox="1">
            <a:spLocks noChangeArrowheads="1"/>
          </p:cNvSpPr>
          <p:nvPr/>
        </p:nvSpPr>
        <p:spPr bwMode="auto">
          <a:xfrm>
            <a:off x="0" y="5943600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smtClean="0">
                <a:solidFill>
                  <a:srgbClr val="FFFFFF"/>
                </a:solidFill>
                <a:latin typeface="Times New Roman" pitchFamily="18" charset="0"/>
              </a:rPr>
              <a:t>Be Thou Glorified</a:t>
            </a:r>
          </a:p>
        </p:txBody>
      </p:sp>
      <p:sp>
        <p:nvSpPr>
          <p:cNvPr id="1674270" name="TextBox 1674269"/>
          <p:cNvSpPr txBox="1">
            <a:spLocks noChangeArrowheads="1"/>
          </p:cNvSpPr>
          <p:nvPr/>
        </p:nvSpPr>
        <p:spPr bwMode="auto">
          <a:xfrm>
            <a:off x="4267200" y="46482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C/E</a:t>
            </a:r>
          </a:p>
        </p:txBody>
      </p:sp>
      <p:sp>
        <p:nvSpPr>
          <p:cNvPr id="1674271" name="TextBox 1674270"/>
          <p:cNvSpPr txBox="1">
            <a:spLocks noChangeArrowheads="1"/>
          </p:cNvSpPr>
          <p:nvPr/>
        </p:nvSpPr>
        <p:spPr bwMode="auto">
          <a:xfrm>
            <a:off x="5181600" y="4648200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</a:p>
        </p:txBody>
      </p:sp>
      <p:sp>
        <p:nvSpPr>
          <p:cNvPr id="1674272" name="TextBox 1674271"/>
          <p:cNvSpPr txBox="1">
            <a:spLocks noChangeArrowheads="1"/>
          </p:cNvSpPr>
          <p:nvPr/>
        </p:nvSpPr>
        <p:spPr bwMode="auto">
          <a:xfrm>
            <a:off x="5638800" y="46482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Am7</a:t>
            </a:r>
          </a:p>
        </p:txBody>
      </p:sp>
      <p:sp>
        <p:nvSpPr>
          <p:cNvPr id="1674273" name="TextBox 1674272"/>
          <p:cNvSpPr txBox="1">
            <a:spLocks noChangeArrowheads="1"/>
          </p:cNvSpPr>
          <p:nvPr/>
        </p:nvSpPr>
        <p:spPr bwMode="auto">
          <a:xfrm>
            <a:off x="6400800" y="46482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Bb2</a:t>
            </a:r>
          </a:p>
        </p:txBody>
      </p:sp>
      <p:sp>
        <p:nvSpPr>
          <p:cNvPr id="1674274" name="TextBox 1674273"/>
          <p:cNvSpPr txBox="1">
            <a:spLocks noChangeArrowheads="1"/>
          </p:cNvSpPr>
          <p:nvPr/>
        </p:nvSpPr>
        <p:spPr bwMode="auto">
          <a:xfrm>
            <a:off x="3505200" y="5638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Gm7</a:t>
            </a:r>
          </a:p>
        </p:txBody>
      </p:sp>
      <p:sp>
        <p:nvSpPr>
          <p:cNvPr id="1674275" name="TextBox 1674274"/>
          <p:cNvSpPr txBox="1">
            <a:spLocks noChangeArrowheads="1"/>
          </p:cNvSpPr>
          <p:nvPr/>
        </p:nvSpPr>
        <p:spPr bwMode="auto">
          <a:xfrm>
            <a:off x="4495800" y="5638800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</a:p>
        </p:txBody>
      </p:sp>
      <p:sp>
        <p:nvSpPr>
          <p:cNvPr id="1674276" name="TextBox 1674275"/>
          <p:cNvSpPr txBox="1">
            <a:spLocks noChangeArrowheads="1"/>
          </p:cNvSpPr>
          <p:nvPr/>
        </p:nvSpPr>
        <p:spPr bwMode="auto">
          <a:xfrm>
            <a:off x="5029200" y="5638800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</a:p>
        </p:txBody>
      </p:sp>
      <p:sp>
        <p:nvSpPr>
          <p:cNvPr id="1674281" name="TextBox 1674280"/>
          <p:cNvSpPr txBox="1">
            <a:spLocks noChangeArrowheads="1"/>
          </p:cNvSpPr>
          <p:nvPr/>
        </p:nvSpPr>
        <p:spPr bwMode="auto">
          <a:xfrm>
            <a:off x="3276600" y="38100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Cm7</a:t>
            </a:r>
          </a:p>
        </p:txBody>
      </p:sp>
      <p:sp>
        <p:nvSpPr>
          <p:cNvPr id="1674282" name="TextBox 1674281"/>
          <p:cNvSpPr txBox="1">
            <a:spLocks noChangeArrowheads="1"/>
          </p:cNvSpPr>
          <p:nvPr/>
        </p:nvSpPr>
        <p:spPr bwMode="auto">
          <a:xfrm>
            <a:off x="3962400" y="3810000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Cm9/Eb</a:t>
            </a:r>
          </a:p>
        </p:txBody>
      </p:sp>
      <p:sp>
        <p:nvSpPr>
          <p:cNvPr id="1674283" name="TextBox 1674282"/>
          <p:cNvSpPr txBox="1">
            <a:spLocks noChangeArrowheads="1"/>
          </p:cNvSpPr>
          <p:nvPr/>
        </p:nvSpPr>
        <p:spPr bwMode="auto">
          <a:xfrm>
            <a:off x="4953000" y="3810000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</a:p>
        </p:txBody>
      </p:sp>
      <p:sp>
        <p:nvSpPr>
          <p:cNvPr id="1674284" name="TextBox 1674283"/>
          <p:cNvSpPr txBox="1">
            <a:spLocks noChangeArrowheads="1"/>
          </p:cNvSpPr>
          <p:nvPr/>
        </p:nvSpPr>
        <p:spPr bwMode="auto">
          <a:xfrm>
            <a:off x="5486400" y="38100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F/A</a:t>
            </a:r>
          </a:p>
        </p:txBody>
      </p:sp>
    </p:spTree>
    <p:extLst>
      <p:ext uri="{BB962C8B-B14F-4D97-AF65-F5344CB8AC3E}">
        <p14:creationId xmlns:p14="http://schemas.microsoft.com/office/powerpoint/2010/main" val="95899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13155</TotalTime>
  <Words>984</Words>
  <Application>Microsoft Office PowerPoint</Application>
  <PresentationFormat>On-screen Show (4:3)</PresentationFormat>
  <Paragraphs>370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Blank Presentation</vt:lpstr>
      <vt:lpstr>1_Blank Presentation</vt:lpstr>
      <vt:lpstr>Office Theme</vt:lpstr>
      <vt:lpstr>2_Blank Presentation</vt:lpstr>
      <vt:lpstr>3_Blank Presentation</vt:lpstr>
      <vt:lpstr>4_Blank Presentation</vt:lpstr>
      <vt:lpstr>5_Blank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456</cp:revision>
  <dcterms:created xsi:type="dcterms:W3CDTF">2000-04-06T22:37:36Z</dcterms:created>
  <dcterms:modified xsi:type="dcterms:W3CDTF">2012-12-02T15:16:29Z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