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  <p:sldMasterId id="2147483781" r:id="rId2"/>
    <p:sldMasterId id="2147483792" r:id="rId3"/>
    <p:sldMasterId id="2147483802" r:id="rId4"/>
    <p:sldMasterId id="2147483813" r:id="rId5"/>
    <p:sldMasterId id="2147483824" r:id="rId6"/>
    <p:sldMasterId id="2147483835" r:id="rId7"/>
  </p:sldMasterIdLst>
  <p:notesMasterIdLst>
    <p:notesMasterId r:id="rId17"/>
  </p:notesMasterIdLst>
  <p:sldIdLst>
    <p:sldId id="412" r:id="rId8"/>
    <p:sldId id="420" r:id="rId9"/>
    <p:sldId id="416" r:id="rId10"/>
    <p:sldId id="413" r:id="rId11"/>
    <p:sldId id="414" r:id="rId12"/>
    <p:sldId id="418" r:id="rId13"/>
    <p:sldId id="417" r:id="rId14"/>
    <p:sldId id="411" r:id="rId15"/>
    <p:sldId id="41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7DCD0-BBF9-4974-8496-DF1EF51852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2D34-8E68-4CB2-A67B-E5D73E2A11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8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AA9E2-46B2-4795-8631-8A133C5A2B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98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437B2-B801-4816-80A8-F03BF760C5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1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E17EE-FE97-4A1F-A5FA-399F533E86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233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5E3FE-1C07-471E-AA2A-8A9E2D2C8A6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87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056C3-610F-4F22-83DE-37800127CD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60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4AC72-DE09-482D-8D52-D2FEE5578E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10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655F3-F30C-40B9-B2DA-C10A9611D1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04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0D57EE-7010-41E1-B488-F5F6A54726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55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C4EC6-1E3C-43AA-BA45-515755E8EE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7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D966A-07DA-4FD5-96A9-25F17851CB5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15DE2-99CE-4F83-88C3-D59CD4EDA1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09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062AD-89D6-4432-92EB-5285AA4D16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662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5B7B0-3C7D-4FB3-B6A6-8B5B58E1F9B9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2C945-5E0E-4D82-8E29-281268135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70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CA8F1-12A4-44A3-BF7B-51D8DDA25E5C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2583F-409A-4C98-AC8E-A62B24C1C2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308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312EA-7E35-41D6-A6CE-2006185AA1AC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23F65-6C4D-4DC5-846F-BF92D16B4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18EC0-CB4E-4452-B66D-CAE032701886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F6358-01DB-4C68-90A3-3259A6588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7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A6843-8D6E-4CF3-ADEA-687683F4DE5A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D0855-1590-4ABA-8BEB-289C5B7A81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1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2DEAA-E499-4698-89C3-74415139D4E0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2ABEF-28AD-49B1-8509-A6F197F776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633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923EE-80C9-494F-AF0B-387E2CDDEFAE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3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28486-74CE-4D53-875E-E3D4650464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94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163B4-BEA9-4DC3-8B7C-F9876161E519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62EEF-AB14-41D4-9D81-C9FF414ECC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9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4B771-98CB-44F0-9A1D-2C2268F6B7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468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EA712-CE4E-48E2-AEF5-469E48938E2A}" type="datetimeFigureOut">
              <a:rPr lang="en-US"/>
              <a:pPr/>
              <a:t>12/2/2012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8B62B-336A-40EF-8560-1B1EED496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090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4A0E6-BE46-4020-96CE-7EEED4CCCF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77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3891A-C454-41E1-9AC4-206827AA90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414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EBB95-B05C-4F68-AD45-AD448C0E40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20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4901C-409F-4AF5-BCDD-05514E54F0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170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2D95C-8FDA-47DD-93A4-2FFF5879EE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655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ABF48-5519-4B44-AE5A-613C99B7B7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255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E38A9-B271-4A65-9666-2CCDCD453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23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0CC2B-29E1-425F-9061-61D40C3F27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008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3F7A-8CF4-4603-A906-AA1BE26C7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79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74A7D-3E90-4E3E-B14E-EDB118CA36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842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FA5AD-76CE-4DB4-BFEC-FCAF67CBF2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06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4A0E6-BE46-4020-96CE-7EEED4CCCF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9579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3891A-C454-41E1-9AC4-206827AA90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6875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EBB95-B05C-4F68-AD45-AD448C0E40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60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4901C-409F-4AF5-BCDD-05514E54F0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644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2D95C-8FDA-47DD-93A4-2FFF5879EE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118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ABF48-5519-4B44-AE5A-613C99B7B7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58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E38A9-B271-4A65-9666-2CCDCD453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676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0CC2B-29E1-425F-9061-61D40C3F27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1978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3F7A-8CF4-4603-A906-AA1BE26C7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5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615F1-A42E-4B51-A4FB-EC357FBB66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7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FA5AD-76CE-4DB4-BFEC-FCAF67CBF2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3650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4A0E6-BE46-4020-96CE-7EEED4CCCF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759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3891A-C454-41E1-9AC4-206827AA90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641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EBB95-B05C-4F68-AD45-AD448C0E40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8065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4901C-409F-4AF5-BCDD-05514E54F0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002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2D95C-8FDA-47DD-93A4-2FFF5879EE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922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ABF48-5519-4B44-AE5A-613C99B7B7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006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E38A9-B271-4A65-9666-2CCDCD453F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254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0CC2B-29E1-425F-9061-61D40C3F27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3110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73F7A-8CF4-4603-A906-AA1BE26C7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70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A6011-9872-44B4-8690-3107E4254D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026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FA5AD-76CE-4DB4-BFEC-FCAF67CBF2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701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C96B1-3F4D-45E1-895F-29814F68E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81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8DCE0-9D30-486C-9BEE-BCDEA91750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743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E0BC-1F86-4CA0-960E-C67998FC80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23106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49DC-2D65-4428-AC5A-05EC5B157C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066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FFA4-C46E-4829-A2ED-35DF9D3506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470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0E75F-5A39-41FE-AAB2-9811B81BEA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133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E1517-F817-43E6-BF8C-D091B8165A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36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F396B-4C4B-4157-8A4E-BAC79DEC26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550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BFE09-6B93-4668-9B23-3EAAF508EC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6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2D83B-5D1A-48AD-B9A2-D16CC150BB5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520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D4652-EFC8-4729-ABEB-48F971BE58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4914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9991-3DB9-4679-8B56-865E749408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3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84131-CAB9-4166-8429-33F9B42373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3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E45B7-07BC-442B-8F4E-10720EEE48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6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0B47CA-C548-43CB-BA3E-611CBBE04C9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767DCC-EDD6-41B5-8418-09D75A7025E4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alpha val="84000"/>
              </a:schemeClr>
            </a:gs>
            <a:gs pos="100000">
              <a:schemeClr val="accent1">
                <a:tint val="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fld id="{D56ECCAE-CBE0-4361-B314-A03E644232D5}" type="datetimeFigureOut">
              <a:rPr lang="en-US" smtClean="0"/>
              <a:pPr eaLnBrk="1" hangingPunct="1"/>
              <a:t>12/2/2012</a:t>
            </a:fld>
            <a:endParaRPr lang="en-US" smtClean="0"/>
          </a:p>
        </p:txBody>
      </p:sp>
      <p:sp>
        <p:nvSpPr>
          <p:cNvPr id="1029" name="Rectangle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endParaRPr lang="en-US" smtClean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fld id="{BD8CC47F-B299-4EB2-A291-710DF752D162}" type="slidenum">
              <a:rPr lang="en-US" smtClean="0"/>
              <a:pPr eaLnBrk="1" hangingPunct="1"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384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3F4460-5B19-47E7-B2B5-F5CED15EFB2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4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3F4460-5B19-47E7-B2B5-F5CED15EFB2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3F4460-5B19-47E7-B2B5-F5CED15EFB2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6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CC97D38-775D-4427-9E84-BF45C12BE5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6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609600"/>
            <a:ext cx="9220200" cy="2895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for me God came and found me      As for me He took me home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1828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for me He gave me a family and I’ll never walk alone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2438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my life I’m soaked in blessing         And in heaven there’s a great reward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-152400" y="3048000"/>
            <a:ext cx="929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for me  and my house we’re gonna serve the Lord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828800" y="762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33600" y="1524000"/>
            <a:ext cx="5572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066800" y="2133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8862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    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1816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    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6200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038600" y="1524000"/>
            <a:ext cx="7953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   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715000" y="1447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400800" y="1447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7010400" y="1447800"/>
            <a:ext cx="71596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0480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  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76962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  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209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    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0480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657600" y="2743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2672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   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638800" y="2743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C/D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781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    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429000" y="6400800"/>
            <a:ext cx="24384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F-E-A-B-D-E-G</a:t>
            </a:r>
            <a:r>
              <a:rPr lang="en-US" sz="3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6019800" y="7620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    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- G/B - Am7 - G - G - G/B</a:t>
            </a:r>
            <a:r>
              <a:rPr lang="en-US" sz="3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510540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- G/B - Am7 - G - C - G</a:t>
            </a:r>
            <a:r>
              <a:rPr lang="en-US" sz="3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0" y="39624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I’ve got Jesus, Jesus He calls me for His own and He lifts me, lifts me above the world I know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371600" y="3657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    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7526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Am/G   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514600" y="3657600"/>
            <a:ext cx="8699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Bm/G   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886200" y="3657600"/>
            <a:ext cx="7080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C/G   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181600" y="3657600"/>
            <a:ext cx="3667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715000" y="3657600"/>
            <a:ext cx="6270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D/C   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5532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Em/C   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8153400" y="3657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D/C   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0" y="46482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God is in this house! And there is no doubt   God is in this house! You can’t keep Him out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762000" y="43434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    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3200400" y="4343400"/>
            <a:ext cx="654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   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4495800" y="4343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   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7239000" y="4343400"/>
            <a:ext cx="4953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0" y="53340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for you,  as for me      we’re gonna serve the Lord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2895600" y="5029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    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38100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   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4958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   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55626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C/D   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64008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23214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7525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1019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He’s    turned      my     mour---ning   in------to dancing again. He’s lifted my sorrow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699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76500" y="6699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4953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225" y="1855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        can’t         stay        si----lent,     I  must sing       for    His    joy    has    come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71500" y="671513"/>
            <a:ext cx="1143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0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477000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867400" y="671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821488" y="676275"/>
            <a:ext cx="1104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Cmaj7/D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8001000" y="67310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714500" y="67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8382000" y="676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1113" y="1527175"/>
            <a:ext cx="5445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8013" y="1524000"/>
            <a:ext cx="11604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778000" y="15224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20963" y="1506538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022725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414963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184900" y="14906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6873875" y="14922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304088" y="1492250"/>
            <a:ext cx="604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7985125" y="150653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8404225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7213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11675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222625" y="1506538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821238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079" name="Rectangle 34"/>
          <p:cNvSpPr>
            <a:spLocks noChangeArrowheads="1"/>
          </p:cNvSpPr>
          <p:nvPr/>
        </p:nvSpPr>
        <p:spPr bwMode="auto">
          <a:xfrm>
            <a:off x="0" y="2328863"/>
            <a:ext cx="9144000" cy="3124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80" name="Text Box 3"/>
          <p:cNvSpPr txBox="1">
            <a:spLocks noChangeArrowheads="1"/>
          </p:cNvSpPr>
          <p:nvPr/>
        </p:nvSpPr>
        <p:spPr bwMode="auto">
          <a:xfrm>
            <a:off x="0" y="2752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Where there once was only hurt                  He gave His healing hand</a:t>
            </a:r>
          </a:p>
        </p:txBody>
      </p:sp>
      <p:sp>
        <p:nvSpPr>
          <p:cNvPr id="2081" name="Text Box 5"/>
          <p:cNvSpPr txBox="1">
            <a:spLocks noChangeArrowheads="1"/>
          </p:cNvSpPr>
          <p:nvPr/>
        </p:nvSpPr>
        <p:spPr bwMode="auto">
          <a:xfrm>
            <a:off x="0" y="3514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Where there once was only pain     You brought comfort like a friend</a:t>
            </a:r>
          </a:p>
        </p:txBody>
      </p:sp>
      <p:sp>
        <p:nvSpPr>
          <p:cNvPr id="2082" name="Text Box 6"/>
          <p:cNvSpPr txBox="1">
            <a:spLocks noChangeArrowheads="1"/>
          </p:cNvSpPr>
          <p:nvPr/>
        </p:nvSpPr>
        <p:spPr bwMode="auto">
          <a:xfrm>
            <a:off x="-4763" y="50149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see the bright and morning sun    As it ushers in His    joy - ful      glad - ness</a:t>
            </a:r>
          </a:p>
        </p:txBody>
      </p:sp>
      <p:sp>
        <p:nvSpPr>
          <p:cNvPr id="2083" name="Text Box 7"/>
          <p:cNvSpPr txBox="1">
            <a:spLocks noChangeArrowheads="1"/>
          </p:cNvSpPr>
          <p:nvPr/>
        </p:nvSpPr>
        <p:spPr bwMode="auto">
          <a:xfrm>
            <a:off x="0" y="42751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feel the sweetness of His love piercing my dark-----ness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3716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3241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066800" y="3949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695575" y="3949700"/>
            <a:ext cx="762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495800" y="38941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110163" y="3897313"/>
            <a:ext cx="1371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C2maj7/G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07950" y="46751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022350" y="46831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754313" y="4714875"/>
            <a:ext cx="73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159250" y="4714875"/>
            <a:ext cx="735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518150" y="4714875"/>
            <a:ext cx="641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27750" y="4714875"/>
            <a:ext cx="679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856413" y="4714875"/>
            <a:ext cx="6524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7575550" y="4721225"/>
            <a:ext cx="404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897188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6195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8768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58293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5532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7415213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3716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3241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897188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679825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953000" y="31702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5715000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553200" y="3187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-11113" y="5427663"/>
            <a:ext cx="9144001" cy="1422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12" name="Text Box 2"/>
          <p:cNvSpPr txBox="1">
            <a:spLocks noChangeArrowheads="1"/>
          </p:cNvSpPr>
          <p:nvPr/>
        </p:nvSpPr>
        <p:spPr bwMode="auto">
          <a:xfrm>
            <a:off x="11113" y="5756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Your anger lasts for a moment in  time       But Your favor is here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3751263" y="54530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2114" name="Text Box 7"/>
          <p:cNvSpPr txBox="1">
            <a:spLocks noChangeArrowheads="1"/>
          </p:cNvSpPr>
          <p:nvPr/>
        </p:nvSpPr>
        <p:spPr bwMode="auto">
          <a:xfrm>
            <a:off x="1588" y="6450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And will be on me for all my     life    time 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732588" y="5453063"/>
            <a:ext cx="531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715000" y="54451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416050" y="5453063"/>
            <a:ext cx="488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849313" y="6156325"/>
            <a:ext cx="877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(5b)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2541588" y="6135688"/>
            <a:ext cx="6302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21"/>
          <p:cNvSpPr txBox="1">
            <a:spLocks noChangeArrowheads="1"/>
          </p:cNvSpPr>
          <p:nvPr/>
        </p:nvSpPr>
        <p:spPr bwMode="auto">
          <a:xfrm>
            <a:off x="3217863" y="6142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G/F#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3941763" y="6145213"/>
            <a:ext cx="5857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4724400" y="61420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2857500" y="5453063"/>
            <a:ext cx="8985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(b5)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6" name="Text Box 4"/>
          <p:cNvSpPr txBox="1">
            <a:spLocks noChangeArrowheads="1"/>
          </p:cNvSpPr>
          <p:nvPr/>
        </p:nvSpPr>
        <p:spPr bwMode="auto">
          <a:xfrm>
            <a:off x="7373938" y="74613"/>
            <a:ext cx="165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 209</a:t>
            </a:r>
          </a:p>
        </p:txBody>
      </p:sp>
    </p:spTree>
    <p:extLst>
      <p:ext uri="{BB962C8B-B14F-4D97-AF65-F5344CB8AC3E}">
        <p14:creationId xmlns:p14="http://schemas.microsoft.com/office/powerpoint/2010/main" val="2015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0" y="2667000"/>
            <a:ext cx="9144000" cy="4419600"/>
          </a:xfrm>
          <a:prstGeom prst="rect">
            <a:avLst/>
          </a:prstGeom>
          <a:solidFill>
            <a:srgbClr val="FC1010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0" y="38100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Salvation.        Blessed be the Rock of my Salvation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-28575" y="114300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my side        and He made his victory mine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-4763" y="1981200"/>
            <a:ext cx="9144001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Bles---sed     be       the        Rock       of my Salvation.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5400" y="0"/>
            <a:ext cx="3048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676400" y="0"/>
            <a:ext cx="7620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124200" y="0"/>
            <a:ext cx="4572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86200" y="-9525"/>
            <a:ext cx="2286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14400" y="762000"/>
            <a:ext cx="2286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981200" y="762000"/>
            <a:ext cx="6096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191000" y="762000"/>
            <a:ext cx="4572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029200" y="762000"/>
            <a:ext cx="16764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 C  Dm/B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0" y="1600200"/>
            <a:ext cx="6096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371600" y="1600200"/>
            <a:ext cx="5334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Bb6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057400" y="1600200"/>
            <a:ext cx="7620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Dm/B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038600" y="1600200"/>
            <a:ext cx="7620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Am/C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715000" y="1676400"/>
            <a:ext cx="2286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876800" y="0"/>
            <a:ext cx="3048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400800" y="19050"/>
            <a:ext cx="7620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848600" y="19050"/>
            <a:ext cx="6858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610600" y="11113"/>
            <a:ext cx="304800" cy="430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5800" y="1600200"/>
            <a:ext cx="5334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048000" y="1600200"/>
            <a:ext cx="762000" cy="430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Gm/C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750" y="424815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  be   the   Rock                         Blessed   be   the   Rock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708150" y="3733800"/>
            <a:ext cx="487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     Bb/F    Eb/F   Bb/F      F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1750" y="4705350"/>
            <a:ext cx="487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         C/G   F/G   C/G   G  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73038" y="5715000"/>
            <a:ext cx="1828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   F/A  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154238" y="5791200"/>
            <a:ext cx="2819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Bb6  Dm/B   Gm/C  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659438" y="5791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Am/C  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564438" y="5791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  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1750" y="516255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  be   the   Rock                         Blessed   be   the   Rock</a:t>
            </a:r>
          </a:p>
        </p:txBody>
      </p:sp>
    </p:spTree>
    <p:extLst>
      <p:ext uri="{BB962C8B-B14F-4D97-AF65-F5344CB8AC3E}">
        <p14:creationId xmlns:p14="http://schemas.microsoft.com/office/powerpoint/2010/main" val="13721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3810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Glory  God of Might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336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71600" y="2971800"/>
            <a:ext cx="914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674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33600" y="9906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14478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Wisdom  and  Father of  Life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39000" y="838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24200" y="205740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5800" y="198120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029200" y="914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G7/B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24384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Power and Authority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81400" y="3124200"/>
            <a:ext cx="4038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   F/A   Bb Bb/C  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48400" y="1981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We sing praises unto thee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95400" y="1905000"/>
            <a:ext cx="1447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67600" y="4114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43434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Hosanna to the Father  - Hosanna to the Son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The Blessed three in one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914400" y="5334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Hosanna to the Holy Spirit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338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572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3886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76400" y="4038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198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4290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95400" y="5029200"/>
            <a:ext cx="1828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     G  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05400" y="4953000"/>
            <a:ext cx="1752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    G  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19400" y="5867400"/>
            <a:ext cx="4038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   F/A   Bb G/B  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" name="TextBox 16"/>
          <p:cNvSpPr txBox="1">
            <a:spLocks noChangeArrowheads="1"/>
          </p:cNvSpPr>
          <p:nvPr/>
        </p:nvSpPr>
        <p:spPr bwMode="auto">
          <a:xfrm>
            <a:off x="7391400" y="6172200"/>
            <a:ext cx="14478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Key Change</a:t>
            </a:r>
            <a:br>
              <a:rPr lang="en-US" sz="1400" b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400" b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Next Slide &gt;</a:t>
            </a:r>
          </a:p>
        </p:txBody>
      </p:sp>
    </p:spTree>
    <p:extLst>
      <p:ext uri="{BB962C8B-B14F-4D97-AF65-F5344CB8AC3E}">
        <p14:creationId xmlns:p14="http://schemas.microsoft.com/office/powerpoint/2010/main" val="6813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4572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Glory  God of Might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4478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Wisdom  and  Father of  Life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4384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God of Power and Authority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We sing praises unto thee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43434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Hosanna to the Father  - Hosanna to the Son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5334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Hosanna to the Holy Spirit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6208713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prstClr val="white"/>
                </a:solidFill>
                <a:latin typeface="Times New Roman" pitchFamily="18" charset="0"/>
              </a:rPr>
              <a:t>The Blessed three in one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386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96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33600" y="9906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953000" y="1066800"/>
            <a:ext cx="1600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A7/C#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34200" y="9906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81200" y="19050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Am/C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124200" y="19812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14800" y="19812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B/D#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86400" y="19812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71600" y="2971800"/>
            <a:ext cx="914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81400" y="3124200"/>
            <a:ext cx="4038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G/B  C C/D 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72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981200" y="4038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81400" y="4038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1816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4008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0" y="3962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81200" y="4953000"/>
            <a:ext cx="1828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     A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29200" y="4876800"/>
            <a:ext cx="1828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     A 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19400" y="5867400"/>
            <a:ext cx="4038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  G/B   C A/C#  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674284"/>
          <p:cNvSpPr>
            <a:spLocks noChangeArrowheads="1"/>
          </p:cNvSpPr>
          <p:nvPr/>
        </p:nvSpPr>
        <p:spPr bwMode="auto">
          <a:xfrm>
            <a:off x="28575" y="3505200"/>
            <a:ext cx="9115425" cy="3352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11113" y="6096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As I come into your presence      Past the gates of praise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0" y="22860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I look upon Your countenance ,       I see the fullness of  Your grace</a:t>
            </a:r>
          </a:p>
        </p:txBody>
      </p:sp>
      <p:sp>
        <p:nvSpPr>
          <p:cNvPr id="1674269" name="TextBox 1674268"/>
          <p:cNvSpPr txBox="1">
            <a:spLocks noChangeArrowheads="1"/>
          </p:cNvSpPr>
          <p:nvPr/>
        </p:nvSpPr>
        <p:spPr bwMode="auto">
          <a:xfrm>
            <a:off x="0" y="47244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You    are    awesome   in  this   place       Abba     Father ….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23813" y="54864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You   are   worthy   of    all    praise ,         to   You our   lives   we    raise</a:t>
            </a:r>
          </a:p>
        </p:txBody>
      </p:sp>
      <p:sp>
        <p:nvSpPr>
          <p:cNvPr id="1674271" name="TextBox 1674270"/>
          <p:cNvSpPr txBox="1">
            <a:spLocks noChangeArrowheads="1"/>
          </p:cNvSpPr>
          <p:nvPr/>
        </p:nvSpPr>
        <p:spPr bwMode="auto">
          <a:xfrm>
            <a:off x="17463" y="6400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You  are  awesome  in  this  place  Mighty  God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-6350" y="1447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Into Your sanctuary                  Until we’re standing face to face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-34925" y="30480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and I can   only   bow    down    and     say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0" y="38862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You   are       awesome  in   this    place   Mighty    God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04800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Bbmaj7/C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57400" y="304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F9/D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953000" y="2286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Bb2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077200" y="1981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Bb2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00600" y="10668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Bb2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-17463" y="1905000"/>
            <a:ext cx="685801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43200" y="2743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971800" y="19050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5800" y="1905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Csus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553200" y="1905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267200" y="2743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Csus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95400" y="2743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447800" y="10668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F9/D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86400" y="1905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2400" y="35814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  Bbmaj7/C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057400" y="3581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Fsus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343400" y="35814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172200" y="35814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181600" y="35814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04800" y="4419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676400" y="4419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33800" y="4419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24400" y="4419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791200" y="4419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971800" y="5181600"/>
            <a:ext cx="762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0" y="5181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600200" y="5181600"/>
            <a:ext cx="7556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810000" y="5181600"/>
            <a:ext cx="7556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257800" y="5181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Bb2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10400" y="5181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4925" y="60198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00200" y="60198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733800" y="6019800"/>
            <a:ext cx="1219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Bbmaj7/C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105400" y="6019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5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674284"/>
          <p:cNvSpPr>
            <a:spLocks noChangeArrowheads="1"/>
          </p:cNvSpPr>
          <p:nvPr/>
        </p:nvSpPr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0" y="6096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Welcome into this place    Welcome into this broken vessel</a:t>
            </a:r>
          </a:p>
        </p:txBody>
      </p:sp>
      <p:sp>
        <p:nvSpPr>
          <p:cNvPr id="1674245" name="TextBox 1674244"/>
          <p:cNvSpPr txBox="1">
            <a:spLocks noChangeArrowheads="1"/>
          </p:cNvSpPr>
          <p:nvPr/>
        </p:nvSpPr>
        <p:spPr bwMode="auto">
          <a:xfrm>
            <a:off x="1981200" y="228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0" y="13716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desire to abide   In the praises of Your people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0" y="22860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 we lift our hands &amp; we lift our hearts   as we offer this praise unto Your Name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75438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3429000" y="228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4267200" y="228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5" name="TextBox 1674254"/>
          <p:cNvSpPr txBox="1">
            <a:spLocks noChangeArrowheads="1"/>
          </p:cNvSpPr>
          <p:nvPr/>
        </p:nvSpPr>
        <p:spPr bwMode="auto">
          <a:xfrm>
            <a:off x="5943600" y="228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6" name="TextBox 1674255"/>
          <p:cNvSpPr txBox="1">
            <a:spLocks noChangeArrowheads="1"/>
          </p:cNvSpPr>
          <p:nvPr/>
        </p:nvSpPr>
        <p:spPr bwMode="auto">
          <a:xfrm>
            <a:off x="6629400" y="228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7" name="TextBox 1674256"/>
          <p:cNvSpPr txBox="1">
            <a:spLocks noChangeArrowheads="1"/>
          </p:cNvSpPr>
          <p:nvPr/>
        </p:nvSpPr>
        <p:spPr bwMode="auto">
          <a:xfrm>
            <a:off x="7467600" y="2286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2667000" y="10668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4724400" y="106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6172200" y="106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15240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22098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32766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40386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4648200" y="1905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5181600" y="1905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6019800" y="1905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69" name="TextBox 1674268"/>
          <p:cNvSpPr txBox="1">
            <a:spLocks noChangeArrowheads="1"/>
          </p:cNvSpPr>
          <p:nvPr/>
        </p:nvSpPr>
        <p:spPr bwMode="auto">
          <a:xfrm>
            <a:off x="0" y="37338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Creation declares your glory,    the universe declares your majesty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0" y="46482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Yet you choose to abide in the praises of your people</a:t>
            </a:r>
          </a:p>
        </p:txBody>
      </p:sp>
      <p:sp>
        <p:nvSpPr>
          <p:cNvPr id="1674271" name="TextBox 1674270"/>
          <p:cNvSpPr txBox="1">
            <a:spLocks noChangeArrowheads="1"/>
          </p:cNvSpPr>
          <p:nvPr/>
        </p:nvSpPr>
        <p:spPr bwMode="auto">
          <a:xfrm>
            <a:off x="0" y="54864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 we lift to you this offering of praise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1676400" y="3352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3657600" y="33528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4724400" y="3352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5486400" y="3352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6705600" y="3352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7" name="TextBox 1674276"/>
          <p:cNvSpPr txBox="1">
            <a:spLocks noChangeArrowheads="1"/>
          </p:cNvSpPr>
          <p:nvPr/>
        </p:nvSpPr>
        <p:spPr bwMode="auto">
          <a:xfrm>
            <a:off x="1371600" y="4267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8" name="TextBox 1674277"/>
          <p:cNvSpPr txBox="1">
            <a:spLocks noChangeArrowheads="1"/>
          </p:cNvSpPr>
          <p:nvPr/>
        </p:nvSpPr>
        <p:spPr bwMode="auto">
          <a:xfrm>
            <a:off x="1905000" y="4267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79" name="TextBox 1674278"/>
          <p:cNvSpPr txBox="1">
            <a:spLocks noChangeArrowheads="1"/>
          </p:cNvSpPr>
          <p:nvPr/>
        </p:nvSpPr>
        <p:spPr bwMode="auto">
          <a:xfrm>
            <a:off x="2971800" y="4267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80" name="TextBox 1674279"/>
          <p:cNvSpPr txBox="1">
            <a:spLocks noChangeArrowheads="1"/>
          </p:cNvSpPr>
          <p:nvPr/>
        </p:nvSpPr>
        <p:spPr bwMode="auto">
          <a:xfrm>
            <a:off x="4953000" y="4267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6248400" y="4267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3276600" y="51054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4648200" y="5105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5638800" y="51054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434" name="Rectangle 2"/>
          <p:cNvSpPr>
            <a:spLocks noChangeArrowheads="1"/>
          </p:cNvSpPr>
          <p:nvPr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2435" name="Rectangle 3"/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2436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Oh Lord, You’re   beau  ti  ful                     Your face    is    all    I    seek</a:t>
            </a:r>
          </a:p>
        </p:txBody>
      </p:sp>
      <p:sp>
        <p:nvSpPr>
          <p:cNvPr id="1682437" name="Text Box 5"/>
          <p:cNvSpPr txBox="1">
            <a:spLocks noChangeArrowheads="1"/>
          </p:cNvSpPr>
          <p:nvPr/>
        </p:nvSpPr>
        <p:spPr bwMode="auto">
          <a:xfrm>
            <a:off x="0" y="1447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For when Your eyes                  are   on    this    child</a:t>
            </a:r>
          </a:p>
        </p:txBody>
      </p:sp>
      <p:sp>
        <p:nvSpPr>
          <p:cNvPr id="1682438" name="Text Box 6"/>
          <p:cNvSpPr txBox="1">
            <a:spLocks noChangeArrowheads="1"/>
          </p:cNvSpPr>
          <p:nvPr/>
        </p:nvSpPr>
        <p:spPr bwMode="auto">
          <a:xfrm>
            <a:off x="0" y="2209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Your grace abounds    to     me</a:t>
            </a:r>
          </a:p>
        </p:txBody>
      </p:sp>
      <p:sp>
        <p:nvSpPr>
          <p:cNvPr id="1682439" name="Text Box 7"/>
          <p:cNvSpPr txBox="1">
            <a:spLocks noChangeArrowheads="1"/>
          </p:cNvSpPr>
          <p:nvPr/>
        </p:nvSpPr>
        <p:spPr bwMode="auto">
          <a:xfrm>
            <a:off x="0" y="3733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Oh Lord, please light   the   fire                   that once burned bright and clear</a:t>
            </a:r>
          </a:p>
        </p:txBody>
      </p:sp>
      <p:sp>
        <p:nvSpPr>
          <p:cNvPr id="1682440" name="Text Box 8"/>
          <p:cNvSpPr txBox="1">
            <a:spLocks noChangeArrowheads="1"/>
          </p:cNvSpPr>
          <p:nvPr/>
        </p:nvSpPr>
        <p:spPr bwMode="auto">
          <a:xfrm>
            <a:off x="0" y="4724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Replace the lamp of    my    first    love</a:t>
            </a:r>
          </a:p>
        </p:txBody>
      </p:sp>
      <p:sp>
        <p:nvSpPr>
          <p:cNvPr id="1682441" name="Text Box 9"/>
          <p:cNvSpPr txBox="1">
            <a:spLocks noChangeArrowheads="1"/>
          </p:cNvSpPr>
          <p:nvPr/>
        </p:nvSpPr>
        <p:spPr bwMode="auto">
          <a:xfrm>
            <a:off x="0" y="57150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</a:rPr>
              <a:t>That burns with    holy    fear</a:t>
            </a:r>
          </a:p>
        </p:txBody>
      </p:sp>
      <p:sp>
        <p:nvSpPr>
          <p:cNvPr id="1682442" name="Text Box 10"/>
          <p:cNvSpPr txBox="1">
            <a:spLocks noChangeArrowheads="1"/>
          </p:cNvSpPr>
          <p:nvPr/>
        </p:nvSpPr>
        <p:spPr bwMode="auto">
          <a:xfrm>
            <a:off x="1219200" y="228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3" name="Text Box 11"/>
          <p:cNvSpPr txBox="1">
            <a:spLocks noChangeArrowheads="1"/>
          </p:cNvSpPr>
          <p:nvPr/>
        </p:nvSpPr>
        <p:spPr bwMode="auto">
          <a:xfrm>
            <a:off x="2667000" y="2286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4" name="Text Box 12"/>
          <p:cNvSpPr txBox="1">
            <a:spLocks noChangeArrowheads="1"/>
          </p:cNvSpPr>
          <p:nvPr/>
        </p:nvSpPr>
        <p:spPr bwMode="auto">
          <a:xfrm>
            <a:off x="3276600" y="228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5" name="Text Box 13"/>
          <p:cNvSpPr txBox="1">
            <a:spLocks noChangeArrowheads="1"/>
          </p:cNvSpPr>
          <p:nvPr/>
        </p:nvSpPr>
        <p:spPr bwMode="auto">
          <a:xfrm>
            <a:off x="3810000" y="228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6" name="Text Box 14"/>
          <p:cNvSpPr txBox="1">
            <a:spLocks noChangeArrowheads="1"/>
          </p:cNvSpPr>
          <p:nvPr/>
        </p:nvSpPr>
        <p:spPr bwMode="auto">
          <a:xfrm>
            <a:off x="4724400" y="2286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7" name="Text Box 15"/>
          <p:cNvSpPr txBox="1">
            <a:spLocks noChangeArrowheads="1"/>
          </p:cNvSpPr>
          <p:nvPr/>
        </p:nvSpPr>
        <p:spPr bwMode="auto">
          <a:xfrm>
            <a:off x="5410200" y="2286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8" name="Text Box 16"/>
          <p:cNvSpPr txBox="1">
            <a:spLocks noChangeArrowheads="1"/>
          </p:cNvSpPr>
          <p:nvPr/>
        </p:nvSpPr>
        <p:spPr bwMode="auto">
          <a:xfrm>
            <a:off x="5867400" y="2286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49" name="Text Box 17"/>
          <p:cNvSpPr txBox="1">
            <a:spLocks noChangeArrowheads="1"/>
          </p:cNvSpPr>
          <p:nvPr/>
        </p:nvSpPr>
        <p:spPr bwMode="auto">
          <a:xfrm>
            <a:off x="6934200" y="2286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0" name="Text Box 18"/>
          <p:cNvSpPr txBox="1">
            <a:spLocks noChangeArrowheads="1"/>
          </p:cNvSpPr>
          <p:nvPr/>
        </p:nvSpPr>
        <p:spPr bwMode="auto">
          <a:xfrm>
            <a:off x="7391400" y="228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1" name="Text Box 19"/>
          <p:cNvSpPr txBox="1">
            <a:spLocks noChangeArrowheads="1"/>
          </p:cNvSpPr>
          <p:nvPr/>
        </p:nvSpPr>
        <p:spPr bwMode="auto">
          <a:xfrm>
            <a:off x="7924800" y="228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2" name="Text Box 20"/>
          <p:cNvSpPr txBox="1">
            <a:spLocks noChangeArrowheads="1"/>
          </p:cNvSpPr>
          <p:nvPr/>
        </p:nvSpPr>
        <p:spPr bwMode="auto">
          <a:xfrm>
            <a:off x="8305800" y="228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3" name="Text Box 21"/>
          <p:cNvSpPr txBox="1">
            <a:spLocks noChangeArrowheads="1"/>
          </p:cNvSpPr>
          <p:nvPr/>
        </p:nvSpPr>
        <p:spPr bwMode="auto">
          <a:xfrm>
            <a:off x="1219200" y="1143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4" name="Text Box 22"/>
          <p:cNvSpPr txBox="1">
            <a:spLocks noChangeArrowheads="1"/>
          </p:cNvSpPr>
          <p:nvPr/>
        </p:nvSpPr>
        <p:spPr bwMode="auto">
          <a:xfrm>
            <a:off x="6324600" y="228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5" name="Text Box 23"/>
          <p:cNvSpPr txBox="1">
            <a:spLocks noChangeArrowheads="1"/>
          </p:cNvSpPr>
          <p:nvPr/>
        </p:nvSpPr>
        <p:spPr bwMode="auto">
          <a:xfrm>
            <a:off x="2286000" y="1143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6" name="Text Box 24"/>
          <p:cNvSpPr txBox="1">
            <a:spLocks noChangeArrowheads="1"/>
          </p:cNvSpPr>
          <p:nvPr/>
        </p:nvSpPr>
        <p:spPr bwMode="auto">
          <a:xfrm>
            <a:off x="3352800" y="1143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7" name="Text Box 25"/>
          <p:cNvSpPr txBox="1">
            <a:spLocks noChangeArrowheads="1"/>
          </p:cNvSpPr>
          <p:nvPr/>
        </p:nvSpPr>
        <p:spPr bwMode="auto">
          <a:xfrm>
            <a:off x="5334000" y="1143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8" name="Text Box 26"/>
          <p:cNvSpPr txBox="1">
            <a:spLocks noChangeArrowheads="1"/>
          </p:cNvSpPr>
          <p:nvPr/>
        </p:nvSpPr>
        <p:spPr bwMode="auto">
          <a:xfrm>
            <a:off x="6019800" y="1143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59" name="Text Box 27"/>
          <p:cNvSpPr txBox="1">
            <a:spLocks noChangeArrowheads="1"/>
          </p:cNvSpPr>
          <p:nvPr/>
        </p:nvSpPr>
        <p:spPr bwMode="auto">
          <a:xfrm>
            <a:off x="6705600" y="1143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0" name="Text Box 28"/>
          <p:cNvSpPr txBox="1">
            <a:spLocks noChangeArrowheads="1"/>
          </p:cNvSpPr>
          <p:nvPr/>
        </p:nvSpPr>
        <p:spPr bwMode="auto">
          <a:xfrm>
            <a:off x="3581400" y="1905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1" name="Text Box 29"/>
          <p:cNvSpPr txBox="1">
            <a:spLocks noChangeArrowheads="1"/>
          </p:cNvSpPr>
          <p:nvPr/>
        </p:nvSpPr>
        <p:spPr bwMode="auto">
          <a:xfrm>
            <a:off x="4267200" y="1905000"/>
            <a:ext cx="99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2" name="Text Box 30"/>
          <p:cNvSpPr txBox="1">
            <a:spLocks noChangeArrowheads="1"/>
          </p:cNvSpPr>
          <p:nvPr/>
        </p:nvSpPr>
        <p:spPr bwMode="auto">
          <a:xfrm>
            <a:off x="5257800" y="1905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3" name="Text Box 31"/>
          <p:cNvSpPr txBox="1">
            <a:spLocks noChangeArrowheads="1"/>
          </p:cNvSpPr>
          <p:nvPr/>
        </p:nvSpPr>
        <p:spPr bwMode="auto">
          <a:xfrm>
            <a:off x="5715000" y="190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4" name="Text Box 32"/>
          <p:cNvSpPr txBox="1">
            <a:spLocks noChangeArrowheads="1"/>
          </p:cNvSpPr>
          <p:nvPr/>
        </p:nvSpPr>
        <p:spPr bwMode="auto">
          <a:xfrm>
            <a:off x="990600" y="3429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5" name="Text Box 33"/>
          <p:cNvSpPr txBox="1">
            <a:spLocks noChangeArrowheads="1"/>
          </p:cNvSpPr>
          <p:nvPr/>
        </p:nvSpPr>
        <p:spPr bwMode="auto">
          <a:xfrm>
            <a:off x="2286000" y="3429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6" name="Text Box 34"/>
          <p:cNvSpPr txBox="1">
            <a:spLocks noChangeArrowheads="1"/>
          </p:cNvSpPr>
          <p:nvPr/>
        </p:nvSpPr>
        <p:spPr bwMode="auto">
          <a:xfrm>
            <a:off x="2895600" y="3429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7" name="Text Box 35"/>
          <p:cNvSpPr txBox="1">
            <a:spLocks noChangeArrowheads="1"/>
          </p:cNvSpPr>
          <p:nvPr/>
        </p:nvSpPr>
        <p:spPr bwMode="auto">
          <a:xfrm>
            <a:off x="3429000" y="34290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8" name="Text Box 36"/>
          <p:cNvSpPr txBox="1">
            <a:spLocks noChangeArrowheads="1"/>
          </p:cNvSpPr>
          <p:nvPr/>
        </p:nvSpPr>
        <p:spPr bwMode="auto">
          <a:xfrm>
            <a:off x="4343400" y="3429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69" name="Text Box 37"/>
          <p:cNvSpPr txBox="1">
            <a:spLocks noChangeArrowheads="1"/>
          </p:cNvSpPr>
          <p:nvPr/>
        </p:nvSpPr>
        <p:spPr bwMode="auto">
          <a:xfrm>
            <a:off x="5029200" y="34290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0" name="Text Box 38"/>
          <p:cNvSpPr txBox="1">
            <a:spLocks noChangeArrowheads="1"/>
          </p:cNvSpPr>
          <p:nvPr/>
        </p:nvSpPr>
        <p:spPr bwMode="auto">
          <a:xfrm>
            <a:off x="5486400" y="34290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1" name="Text Box 39"/>
          <p:cNvSpPr txBox="1">
            <a:spLocks noChangeArrowheads="1"/>
          </p:cNvSpPr>
          <p:nvPr/>
        </p:nvSpPr>
        <p:spPr bwMode="auto">
          <a:xfrm>
            <a:off x="6781800" y="3429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2" name="Text Box 40"/>
          <p:cNvSpPr txBox="1">
            <a:spLocks noChangeArrowheads="1"/>
          </p:cNvSpPr>
          <p:nvPr/>
        </p:nvSpPr>
        <p:spPr bwMode="auto">
          <a:xfrm>
            <a:off x="7315200" y="3429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3" name="Text Box 41"/>
          <p:cNvSpPr txBox="1">
            <a:spLocks noChangeArrowheads="1"/>
          </p:cNvSpPr>
          <p:nvPr/>
        </p:nvSpPr>
        <p:spPr bwMode="auto">
          <a:xfrm>
            <a:off x="8001000" y="34290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4" name="Text Box 42"/>
          <p:cNvSpPr txBox="1">
            <a:spLocks noChangeArrowheads="1"/>
          </p:cNvSpPr>
          <p:nvPr/>
        </p:nvSpPr>
        <p:spPr bwMode="auto">
          <a:xfrm>
            <a:off x="8534400" y="3429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5" name="Text Box 43"/>
          <p:cNvSpPr txBox="1">
            <a:spLocks noChangeArrowheads="1"/>
          </p:cNvSpPr>
          <p:nvPr/>
        </p:nvSpPr>
        <p:spPr bwMode="auto">
          <a:xfrm>
            <a:off x="6172200" y="3429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6" name="Text Box 44"/>
          <p:cNvSpPr txBox="1">
            <a:spLocks noChangeArrowheads="1"/>
          </p:cNvSpPr>
          <p:nvPr/>
        </p:nvSpPr>
        <p:spPr bwMode="auto">
          <a:xfrm>
            <a:off x="1828800" y="42672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7" name="Text Box 45"/>
          <p:cNvSpPr txBox="1">
            <a:spLocks noChangeArrowheads="1"/>
          </p:cNvSpPr>
          <p:nvPr/>
        </p:nvSpPr>
        <p:spPr bwMode="auto">
          <a:xfrm>
            <a:off x="2895600" y="4267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8" name="Text Box 46"/>
          <p:cNvSpPr txBox="1">
            <a:spLocks noChangeArrowheads="1"/>
          </p:cNvSpPr>
          <p:nvPr/>
        </p:nvSpPr>
        <p:spPr bwMode="auto">
          <a:xfrm>
            <a:off x="3810000" y="4267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79" name="Text Box 47"/>
          <p:cNvSpPr txBox="1">
            <a:spLocks noChangeArrowheads="1"/>
          </p:cNvSpPr>
          <p:nvPr/>
        </p:nvSpPr>
        <p:spPr bwMode="auto">
          <a:xfrm>
            <a:off x="48006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0" name="Text Box 48"/>
          <p:cNvSpPr txBox="1">
            <a:spLocks noChangeArrowheads="1"/>
          </p:cNvSpPr>
          <p:nvPr/>
        </p:nvSpPr>
        <p:spPr bwMode="auto">
          <a:xfrm>
            <a:off x="54102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1" name="Text Box 49"/>
          <p:cNvSpPr txBox="1">
            <a:spLocks noChangeArrowheads="1"/>
          </p:cNvSpPr>
          <p:nvPr/>
        </p:nvSpPr>
        <p:spPr bwMode="auto">
          <a:xfrm>
            <a:off x="60960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2" name="Text Box 50"/>
          <p:cNvSpPr txBox="1">
            <a:spLocks noChangeArrowheads="1"/>
          </p:cNvSpPr>
          <p:nvPr/>
        </p:nvSpPr>
        <p:spPr bwMode="auto">
          <a:xfrm>
            <a:off x="3505200" y="53340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3" name="Text Box 51"/>
          <p:cNvSpPr txBox="1">
            <a:spLocks noChangeArrowheads="1"/>
          </p:cNvSpPr>
          <p:nvPr/>
        </p:nvSpPr>
        <p:spPr bwMode="auto">
          <a:xfrm>
            <a:off x="4114800" y="53340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Gm7/C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4" name="Text Box 52"/>
          <p:cNvSpPr txBox="1">
            <a:spLocks noChangeArrowheads="1"/>
          </p:cNvSpPr>
          <p:nvPr/>
        </p:nvSpPr>
        <p:spPr bwMode="auto">
          <a:xfrm>
            <a:off x="5029200" y="5334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2485" name="Text Box 53"/>
          <p:cNvSpPr txBox="1">
            <a:spLocks noChangeArrowheads="1"/>
          </p:cNvSpPr>
          <p:nvPr/>
        </p:nvSpPr>
        <p:spPr bwMode="auto">
          <a:xfrm>
            <a:off x="5562600" y="5334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8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674284"/>
          <p:cNvSpPr>
            <a:spLocks noChangeArrowheads="1"/>
          </p:cNvSpPr>
          <p:nvPr/>
        </p:nvSpPr>
        <p:spPr bwMode="auto">
          <a:xfrm>
            <a:off x="0" y="2514600"/>
            <a:ext cx="9144000" cy="43434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18" name="TextBox 1674243"/>
          <p:cNvSpPr txBox="1">
            <a:spLocks noChangeArrowheads="1"/>
          </p:cNvSpPr>
          <p:nvPr/>
        </p:nvSpPr>
        <p:spPr bwMode="auto">
          <a:xfrm>
            <a:off x="0" y="6858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Be   Glorified                          Be Glorified</a:t>
            </a:r>
          </a:p>
        </p:txBody>
      </p:sp>
      <p:sp>
        <p:nvSpPr>
          <p:cNvPr id="9219" name="TextBox 1674244"/>
          <p:cNvSpPr txBox="1">
            <a:spLocks noChangeArrowheads="1"/>
          </p:cNvSpPr>
          <p:nvPr/>
        </p:nvSpPr>
        <p:spPr bwMode="auto">
          <a:xfrm>
            <a:off x="0" y="11430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(Repeat)</a:t>
            </a:r>
          </a:p>
        </p:txBody>
      </p:sp>
      <p:sp>
        <p:nvSpPr>
          <p:cNvPr id="9220" name="TextBox 1674245"/>
          <p:cNvSpPr txBox="1">
            <a:spLocks noChangeArrowheads="1"/>
          </p:cNvSpPr>
          <p:nvPr/>
        </p:nvSpPr>
        <p:spPr bwMode="auto">
          <a:xfrm>
            <a:off x="0" y="15240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i="1" smtClean="0">
                <a:solidFill>
                  <a:srgbClr val="FFFFFF"/>
                </a:solidFill>
                <a:latin typeface="Times New Roman" pitchFamily="18" charset="0"/>
              </a:rPr>
              <a:t>(Vs2.  Worship the Lord               Vs3.  He’s worthy of all praise)</a:t>
            </a: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2590800" y="381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48" name="TextBox 1674247"/>
          <p:cNvSpPr txBox="1">
            <a:spLocks noChangeArrowheads="1"/>
          </p:cNvSpPr>
          <p:nvPr/>
        </p:nvSpPr>
        <p:spPr bwMode="auto">
          <a:xfrm>
            <a:off x="3048000" y="381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Gm/F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3733800" y="381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50" name="TextBox 1674249"/>
          <p:cNvSpPr txBox="1">
            <a:spLocks noChangeArrowheads="1"/>
          </p:cNvSpPr>
          <p:nvPr/>
        </p:nvSpPr>
        <p:spPr bwMode="auto">
          <a:xfrm>
            <a:off x="4038600" y="381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</a:t>
            </a:r>
          </a:p>
        </p:txBody>
      </p:sp>
      <p:sp>
        <p:nvSpPr>
          <p:cNvPr id="1674251" name="TextBox 1674250"/>
          <p:cNvSpPr txBox="1">
            <a:spLocks noChangeArrowheads="1"/>
          </p:cNvSpPr>
          <p:nvPr/>
        </p:nvSpPr>
        <p:spPr bwMode="auto">
          <a:xfrm>
            <a:off x="5334000" y="381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5791200" y="381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Gm/F</a:t>
            </a: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6477000" y="381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6781800" y="381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</a:t>
            </a:r>
          </a:p>
        </p:txBody>
      </p:sp>
      <p:sp>
        <p:nvSpPr>
          <p:cNvPr id="9229" name="TextBox 1674254"/>
          <p:cNvSpPr txBox="1">
            <a:spLocks noChangeArrowheads="1"/>
          </p:cNvSpPr>
          <p:nvPr/>
        </p:nvSpPr>
        <p:spPr bwMode="auto">
          <a:xfrm>
            <a:off x="0" y="32004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Be glorified in the heavens       Be glorified in the earth</a:t>
            </a:r>
          </a:p>
        </p:txBody>
      </p:sp>
      <p:sp>
        <p:nvSpPr>
          <p:cNvPr id="9230" name="TextBox 1674255"/>
          <p:cNvSpPr txBox="1">
            <a:spLocks noChangeArrowheads="1"/>
          </p:cNvSpPr>
          <p:nvPr/>
        </p:nvSpPr>
        <p:spPr bwMode="auto">
          <a:xfrm>
            <a:off x="0" y="41148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Be glorified in this temple</a:t>
            </a:r>
          </a:p>
        </p:txBody>
      </p:sp>
      <p:sp>
        <p:nvSpPr>
          <p:cNvPr id="9231" name="TextBox 1674256"/>
          <p:cNvSpPr txBox="1">
            <a:spLocks noChangeArrowheads="1"/>
          </p:cNvSpPr>
          <p:nvPr/>
        </p:nvSpPr>
        <p:spPr bwMode="auto">
          <a:xfrm>
            <a:off x="0" y="49530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Jesus,                                        Jesus</a:t>
            </a: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2057400" y="2895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</a:t>
            </a: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2743200" y="28956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Cm9/Eb</a:t>
            </a: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3733800" y="28956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42672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4876800" y="2895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</a:t>
            </a: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5562600" y="28956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Cm9/Eb</a:t>
            </a: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6553200" y="28956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70866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2286000" y="4648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2743200" y="4648200"/>
            <a:ext cx="1143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Bbmaj7/D</a:t>
            </a:r>
          </a:p>
        </p:txBody>
      </p:sp>
      <p:sp>
        <p:nvSpPr>
          <p:cNvPr id="1674268" name="TextBox 1674267"/>
          <p:cNvSpPr txBox="1">
            <a:spLocks noChangeArrowheads="1"/>
          </p:cNvSpPr>
          <p:nvPr/>
        </p:nvSpPr>
        <p:spPr bwMode="auto">
          <a:xfrm>
            <a:off x="3962400" y="46482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9243" name="TextBox 1674268"/>
          <p:cNvSpPr txBox="1">
            <a:spLocks noChangeArrowheads="1"/>
          </p:cNvSpPr>
          <p:nvPr/>
        </p:nvSpPr>
        <p:spPr bwMode="auto">
          <a:xfrm>
            <a:off x="0" y="5943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</a:rPr>
              <a:t>Be Thou Glorified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4267200" y="4648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674271" name="TextBox 1674270"/>
          <p:cNvSpPr txBox="1">
            <a:spLocks noChangeArrowheads="1"/>
          </p:cNvSpPr>
          <p:nvPr/>
        </p:nvSpPr>
        <p:spPr bwMode="auto">
          <a:xfrm>
            <a:off x="5181600" y="46482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5638800" y="4648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6400800" y="4648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Bb2</a:t>
            </a: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3505200" y="5638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4495800" y="56388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5029200" y="56388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3276600" y="3810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</a:t>
            </a: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3962400" y="3810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Cm9/Eb</a:t>
            </a: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4953000" y="3810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5486400" y="3810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</p:spTree>
    <p:extLst>
      <p:ext uri="{BB962C8B-B14F-4D97-AF65-F5344CB8AC3E}">
        <p14:creationId xmlns:p14="http://schemas.microsoft.com/office/powerpoint/2010/main" val="9589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13155</TotalTime>
  <Words>984</Words>
  <Application>Microsoft Office PowerPoint</Application>
  <PresentationFormat>On-screen Show (4:3)</PresentationFormat>
  <Paragraphs>370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Blank Presentation</vt:lpstr>
      <vt:lpstr>1_Blank Presentation</vt:lpstr>
      <vt:lpstr>Office Theme</vt:lpstr>
      <vt:lpstr>2_Blank Presentation</vt:lpstr>
      <vt:lpstr>3_Blank Presentation</vt:lpstr>
      <vt:lpstr>4_Blank Presentation</vt:lpstr>
      <vt:lpstr>5_Blank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456</cp:revision>
  <dcterms:created xsi:type="dcterms:W3CDTF">2000-04-06T22:37:36Z</dcterms:created>
  <dcterms:modified xsi:type="dcterms:W3CDTF">2012-12-02T15:16:29Z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