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10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  <p:sldMasterId id="2147483757" r:id="rId2"/>
    <p:sldMasterId id="2147483769" r:id="rId3"/>
    <p:sldMasterId id="2147483781" r:id="rId4"/>
    <p:sldMasterId id="2147483793" r:id="rId5"/>
    <p:sldMasterId id="2147483805" r:id="rId6"/>
    <p:sldMasterId id="2147483815" r:id="rId7"/>
    <p:sldMasterId id="2147483827" r:id="rId8"/>
    <p:sldMasterId id="2147483839" r:id="rId9"/>
    <p:sldMasterId id="2147483851" r:id="rId10"/>
    <p:sldMasterId id="2147483863" r:id="rId11"/>
  </p:sldMasterIdLst>
  <p:notesMasterIdLst>
    <p:notesMasterId r:id="rId24"/>
  </p:notesMasterIdLst>
  <p:sldIdLst>
    <p:sldId id="413" r:id="rId12"/>
    <p:sldId id="419" r:id="rId13"/>
    <p:sldId id="420" r:id="rId14"/>
    <p:sldId id="415" r:id="rId15"/>
    <p:sldId id="416" r:id="rId16"/>
    <p:sldId id="417" r:id="rId17"/>
    <p:sldId id="418" r:id="rId18"/>
    <p:sldId id="412" r:id="rId19"/>
    <p:sldId id="414" r:id="rId20"/>
    <p:sldId id="411" r:id="rId21"/>
    <p:sldId id="409" r:id="rId22"/>
    <p:sldId id="41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hape 1"/>
          <p:cNvSpPr>
            <a:spLocks noGrp="1" noRo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4098" name="Shap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098596-832E-4F35-B8AB-F242AEF62955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9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1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2204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DB31B-CB11-4CD8-A92C-E481646BAF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86175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EF768-7047-48A3-92B0-FE4E3FC34E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60236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9E5A9-0166-4F7D-9573-180D38549E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67882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4450-0BBC-42D4-B896-E82B74413C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6474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DDA8-0323-43F5-B572-DCE7CD0F23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908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EE92-4373-492D-AA39-27F298E5F9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006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F919A-9D68-427E-85B4-28C1A0EB85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82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C8994-E341-4686-96F0-08391321DE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7081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5CDDC-A261-4C4C-BEBA-227D3DF85C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83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DE3B-FE2B-466F-ADC6-5E3AD8186C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5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5840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6ECD-48E7-43CC-AF79-CE09ACD794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6188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DB31B-CB11-4CD8-A92C-E481646BAF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386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EF768-7047-48A3-92B0-FE4E3FC34E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6421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9E5A9-0166-4F7D-9573-180D38549E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1502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4450-0BBC-42D4-B896-E82B74413C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250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DDA8-0323-43F5-B572-DCE7CD0F23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9820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EE92-4373-492D-AA39-27F298E5F9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2089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F919A-9D68-427E-85B4-28C1A0EB85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8856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C8994-E341-4686-96F0-08391321DE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876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5CDDC-A261-4C4C-BEBA-227D3DF85C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44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5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91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83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33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38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8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8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3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767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92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97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7E893-CAE9-438D-95DA-D556548F7F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4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45A0C-524F-4F76-A604-771E934EE3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0892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6155-FF54-45B4-8AE1-34EE22412E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78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F910-B8F7-488B-A612-5AAD6C6A7D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288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BA40A-164F-4FD2-9C58-60EDC9192F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981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BB763-54D2-43B3-A3A4-E20AFB41F9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900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81DBA-3EF1-42A8-8A66-D211D8D007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3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633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06FC-6877-472A-A638-18F5AD5641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745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9BE3-A4BA-4084-8046-4FE842FCEB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297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7EE96-5908-49B7-8181-AC85F0BF67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47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7B1DD-716F-4BC7-A98E-8F75703AAC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172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063A1-A8DD-4B2B-B084-D6F7B06659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199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A4718-BC20-43D9-8419-A9126874EC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571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426E0-E673-4133-A136-E62BEA608E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24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7A83-3AC0-4521-B7C8-12F25AF0ED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299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C0776-15F3-4865-B79C-12B0779651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201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88D8A-C44C-457B-B2DF-4F9E45B5AC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427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29D6E-1658-455C-B31D-5A790FF0F0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27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1227D-3E10-4EA0-875A-C64C6CF200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80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61E1D-C28C-48C0-AC77-81A345B14D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757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E84B0-5AE3-4055-9FFC-B0E56BBDFB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892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6E521-A49A-46EE-9751-649478A94F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7720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7EC-BBE6-4969-ABE4-09A7B73729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3074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D017-2CB6-4ED1-A327-78106E0ADD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2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4880-D8F4-4A6A-AF30-4E3040EE4D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065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1D4-8CED-49C7-A318-0F0FD29211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159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FEEC2-2545-4729-A928-4CBF0897C3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19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678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B243-9B9A-40D4-8614-A628169D32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925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7377-8336-409F-9C4C-F673718DAB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9105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9A12-7656-4C23-B690-7414E61708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985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00AF-D93D-4CB8-9AF9-E93D5F0398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134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2427-A2DD-4B34-8221-DC94CC1753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678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916A-1415-431A-84C9-BA495806B3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323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E226B-C29B-4F0F-A441-F315E170FE66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3DFD6-8DCF-4D3B-AEC2-235D4A092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71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63591-236F-455E-84DA-93FD6F1AED21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91B41-3E88-462D-BE45-8C3E20E52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963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CC7C3-FA9F-4143-BFAC-353CEED7A5AD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C1CD4-951E-4AFA-8D1C-8DCEE325F8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77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F02B9-0E94-4E8C-9DDE-50BAD63979F8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E6CB8-0CD4-4AC7-ACC7-FB1FCC31C2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2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066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DAC1A-9F1B-4840-BC16-B3619692D71E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32E62-563E-4659-9252-9C9DDCAF72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26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ECFB8-25E0-4361-AF29-7B239526E707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41AC4-446C-47D3-9237-41A34ADBE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640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13A43-51E2-47C0-8FC7-D69F6DCE1689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B5459-163F-4FA2-BBC4-8F2F968DFC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475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70877-0559-4E20-A9C3-43AA955E9081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76793-9A7D-43AA-A7E1-89907CD3CC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074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4BBBF-2156-447B-B86D-FDFB61AD998D}" type="datetimeFigureOut">
              <a:rPr lang="en-US"/>
              <a:pPr/>
              <a:t>11/25/2012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035F0-DFDF-4646-84E0-C387974C0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9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79900-7E03-4F4E-B078-7A60387139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224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CAC01-6E66-416E-91D4-5471D936C1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502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AD90A-86D4-458B-B221-E236BB1CB0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708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5D83-0187-4F19-BFD5-428795BAC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770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8381A-0D29-436D-876F-B7B142904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7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966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0C583-A8EF-415F-95E4-0FF5B1E25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8527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6BB79-8CE9-4007-800F-15BC78F4BC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1319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93AB7-8CE7-40FA-874B-BEBF2FE5A7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7673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810F-931A-4196-82B9-B9FB2724C3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794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45060-F84C-4746-B522-BF0FD744DC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936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93CDC-1F4B-4B4C-B294-0010A447D0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9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79900-7E03-4F4E-B078-7A60387139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1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CAC01-6E66-416E-91D4-5471D936C1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7305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AD90A-86D4-458B-B221-E236BB1CB0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050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5D83-0187-4F19-BFD5-428795BAC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8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580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8381A-0D29-436D-876F-B7B142904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81034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0C583-A8EF-415F-95E4-0FF5B1E25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1282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6BB79-8CE9-4007-800F-15BC78F4BC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451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93AB7-8CE7-40FA-874B-BEBF2FE5A7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442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810F-931A-4196-82B9-B9FB2724C3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220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45060-F84C-4746-B522-BF0FD744DC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5891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93CDC-1F4B-4B4C-B294-0010A447D0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3693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79900-7E03-4F4E-B078-7A60387139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566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CAC01-6E66-416E-91D4-5471D936C1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718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AD90A-86D4-458B-B221-E236BB1CB0A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5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3599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5D83-0187-4F19-BFD5-428795BAC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0793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8381A-0D29-436D-876F-B7B1429041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570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0C583-A8EF-415F-95E4-0FF5B1E25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5501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6BB79-8CE9-4007-800F-15BC78F4BC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9771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93AB7-8CE7-40FA-874B-BEBF2FE5A7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5667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810F-931A-4196-82B9-B9FB2724C3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911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45060-F84C-4746-B522-BF0FD744DC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7777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93CDC-1F4B-4B4C-B294-0010A447D0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5904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DE3B-FE2B-466F-ADC6-5E3AD8186C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19149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6ECD-48E7-43CC-AF79-CE09ACD794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5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D77451-7179-48AA-9CB1-E7A65B81A4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2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D77451-7179-48AA-9CB1-E7A65B81A4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36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23C820D-465E-40F4-A62D-4743D4E131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4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1316A3-EC84-41C9-B114-13B9F807291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5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2D643E-A696-47B4-89D1-3885FB81B2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34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alpha val="84000"/>
              </a:schemeClr>
            </a:gs>
            <a:gs pos="100000">
              <a:schemeClr val="accent1">
                <a:tint val="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fld id="{422B206A-60DE-442A-B345-76DD397A01E6}" type="datetimeFigureOut">
              <a:rPr lang="en-US" smtClean="0"/>
              <a:pPr eaLnBrk="1" hangingPunct="1"/>
              <a:t>11/25/2012</a:t>
            </a:fld>
            <a:endParaRPr lang="en-US" smtClean="0"/>
          </a:p>
        </p:txBody>
      </p:sp>
      <p:sp>
        <p:nvSpPr>
          <p:cNvPr id="1029" name="Rectangle 1028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endParaRPr lang="en-US" smtClean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eaLnBrk="1" hangingPunct="1"/>
            <a:fld id="{EC5B44EA-4FD0-4270-A93F-AADB82A7C24D}" type="slidenum">
              <a:rPr lang="en-US" smtClean="0"/>
              <a:pPr eaLnBrk="1" hangingPunct="1"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877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8001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6pPr>
      <a:lvl7pPr marL="12573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7pPr>
      <a:lvl8pPr marL="17145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8pPr>
      <a:lvl9pPr marL="2171700" indent="-342900" algn="ctr" defTabSz="-13873163" eaLnBrk="0" fontAlgn="base" hangingPunct="0">
        <a:spcBef>
          <a:spcPct val="0"/>
        </a:spcBef>
        <a:spcAft>
          <a:spcPct val="0"/>
        </a:spcAft>
        <a:defRPr sz="4400">
          <a:solidFill>
            <a:schemeClr val="tx1">
              <a:alpha val="100000"/>
            </a:schemeClr>
          </a:solidFill>
          <a:latin typeface="Calibri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0" fontAlgn="base" hangingPunct="0">
        <a:spcBef>
          <a:spcPct val="0"/>
        </a:spcBef>
        <a:spcAft>
          <a:spcPct val="0"/>
        </a:spcAft>
        <a:defRPr kern="1200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B6E1FB-05F3-4D10-8DC9-0F7B4DCF49F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8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B6E1FB-05F3-4D10-8DC9-0F7B4DCF49F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3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B6E1FB-05F3-4D10-8DC9-0F7B4DCF49F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43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Music/Admin/ChordSearchResults.php?Chord=4&amp;Inversion=&amp;Fret=&amp;Root=D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hyperlink" Target="http://www.thechurch.us/Music/Admin/ChordSearchResults.php?Chord=4&amp;Inversion=&amp;Fret=&amp;Root=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Sunrise,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2166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 Him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6576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56388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010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4572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267200" y="2590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57200" y="19050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Sunset,               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1447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0010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581400" y="19050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288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1722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930650"/>
            <a:ext cx="6675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419600" y="4648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447800" y="5638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0292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843838" y="5638800"/>
            <a:ext cx="1300162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03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1"/>
          <p:cNvSpPr>
            <a:spLocks noChangeArrowheads="1"/>
          </p:cNvSpPr>
          <p:nvPr/>
        </p:nvSpPr>
        <p:spPr bwMode="auto">
          <a:xfrm>
            <a:off x="0" y="3352800"/>
            <a:ext cx="9144000" cy="281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60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How He filled me with the Holy Ghost        How He healed me to the uttermost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0" y="6858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When I think about the Lord                  How He saved me, How He raised me</a:t>
            </a:r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0" y="2743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How He placed my feet on solid ground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2057400" y="304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32004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  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3886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G7/B</a:t>
            </a:r>
          </a:p>
        </p:txBody>
      </p:sp>
      <p:sp>
        <p:nvSpPr>
          <p:cNvPr id="2058" name="Text Box 30"/>
          <p:cNvSpPr txBox="1">
            <a:spLocks noChangeArrowheads="1"/>
          </p:cNvSpPr>
          <p:nvPr/>
        </p:nvSpPr>
        <p:spPr bwMode="auto">
          <a:xfrm>
            <a:off x="0" y="1981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When I think about the Lord            How He picked me up and turned me around</a:t>
            </a:r>
          </a:p>
        </p:txBody>
      </p:sp>
      <p:sp>
        <p:nvSpPr>
          <p:cNvPr id="2059" name="Text Box 31"/>
          <p:cNvSpPr txBox="1">
            <a:spLocks noChangeArrowheads="1"/>
          </p:cNvSpPr>
          <p:nvPr/>
        </p:nvSpPr>
        <p:spPr bwMode="auto">
          <a:xfrm>
            <a:off x="0" y="4038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It makes me wanna shout       Hallelujah!    Thank You Jesus</a:t>
            </a:r>
          </a:p>
        </p:txBody>
      </p:sp>
      <p:sp>
        <p:nvSpPr>
          <p:cNvPr id="2060" name="Text Box 32"/>
          <p:cNvSpPr txBox="1">
            <a:spLocks noChangeArrowheads="1"/>
          </p:cNvSpPr>
          <p:nvPr/>
        </p:nvSpPr>
        <p:spPr bwMode="auto">
          <a:xfrm>
            <a:off x="0" y="4724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Lord You’re worthy of all the glory                 And all the honor       And all the praise</a:t>
            </a:r>
          </a:p>
        </p:txBody>
      </p: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6705600" y="51054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X2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1905000" y="1676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5257800" y="30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6858000" y="3048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7543800" y="3048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Db/Eb</a:t>
            </a: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2057400" y="9906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Abmaj7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3505200" y="990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55626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Fm7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6934200" y="1066800"/>
            <a:ext cx="1447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Bb7sus   Bb7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30480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  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3733800" y="1676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G7/B</a:t>
            </a:r>
          </a:p>
        </p:txBody>
      </p:sp>
      <p:sp>
        <p:nvSpPr>
          <p:cNvPr id="1674284" name="Text Box 44"/>
          <p:cNvSpPr txBox="1">
            <a:spLocks noChangeArrowheads="1"/>
          </p:cNvSpPr>
          <p:nvPr/>
        </p:nvSpPr>
        <p:spPr bwMode="auto">
          <a:xfrm>
            <a:off x="4876800" y="16764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</a:p>
        </p:txBody>
      </p:sp>
      <p:sp>
        <p:nvSpPr>
          <p:cNvPr id="1674285" name="Text Box 45"/>
          <p:cNvSpPr txBox="1">
            <a:spLocks noChangeArrowheads="1"/>
          </p:cNvSpPr>
          <p:nvPr/>
        </p:nvSpPr>
        <p:spPr bwMode="auto">
          <a:xfrm>
            <a:off x="6400800" y="16764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</a:t>
            </a:r>
          </a:p>
        </p:txBody>
      </p:sp>
      <p:sp>
        <p:nvSpPr>
          <p:cNvPr id="1674286" name="Text Box 46"/>
          <p:cNvSpPr txBox="1">
            <a:spLocks noChangeArrowheads="1"/>
          </p:cNvSpPr>
          <p:nvPr/>
        </p:nvSpPr>
        <p:spPr bwMode="auto">
          <a:xfrm>
            <a:off x="7239000" y="16764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Db/Eb</a:t>
            </a:r>
          </a:p>
        </p:txBody>
      </p:sp>
      <p:sp>
        <p:nvSpPr>
          <p:cNvPr id="1674287" name="Text Box 47"/>
          <p:cNvSpPr txBox="1">
            <a:spLocks noChangeArrowheads="1"/>
          </p:cNvSpPr>
          <p:nvPr/>
        </p:nvSpPr>
        <p:spPr bwMode="auto">
          <a:xfrm>
            <a:off x="3352800" y="24384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Abmaj7</a:t>
            </a:r>
          </a:p>
        </p:txBody>
      </p:sp>
      <p:sp>
        <p:nvSpPr>
          <p:cNvPr id="1674288" name="Text Box 48"/>
          <p:cNvSpPr txBox="1">
            <a:spLocks noChangeArrowheads="1"/>
          </p:cNvSpPr>
          <p:nvPr/>
        </p:nvSpPr>
        <p:spPr bwMode="auto">
          <a:xfrm>
            <a:off x="4419600" y="24384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</a:p>
        </p:txBody>
      </p:sp>
      <p:sp>
        <p:nvSpPr>
          <p:cNvPr id="1674289" name="Text Box 49"/>
          <p:cNvSpPr txBox="1">
            <a:spLocks noChangeArrowheads="1"/>
          </p:cNvSpPr>
          <p:nvPr/>
        </p:nvSpPr>
        <p:spPr bwMode="auto">
          <a:xfrm>
            <a:off x="5562600" y="2438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Fm7</a:t>
            </a:r>
          </a:p>
        </p:txBody>
      </p:sp>
      <p:sp>
        <p:nvSpPr>
          <p:cNvPr id="1674290" name="Text Box 50"/>
          <p:cNvSpPr txBox="1">
            <a:spLocks noChangeArrowheads="1"/>
          </p:cNvSpPr>
          <p:nvPr/>
        </p:nvSpPr>
        <p:spPr bwMode="auto">
          <a:xfrm>
            <a:off x="2057400" y="37338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Ab/Bb</a:t>
            </a:r>
          </a:p>
        </p:txBody>
      </p:sp>
      <p:sp>
        <p:nvSpPr>
          <p:cNvPr id="1674291" name="Text Box 51"/>
          <p:cNvSpPr txBox="1">
            <a:spLocks noChangeArrowheads="1"/>
          </p:cNvSpPr>
          <p:nvPr/>
        </p:nvSpPr>
        <p:spPr bwMode="auto">
          <a:xfrm>
            <a:off x="3657600" y="3733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</a:p>
        </p:txBody>
      </p:sp>
      <p:sp>
        <p:nvSpPr>
          <p:cNvPr id="1674292" name="Text Box 52"/>
          <p:cNvSpPr txBox="1">
            <a:spLocks noChangeArrowheads="1"/>
          </p:cNvSpPr>
          <p:nvPr/>
        </p:nvSpPr>
        <p:spPr bwMode="auto">
          <a:xfrm>
            <a:off x="48006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  </a:t>
            </a:r>
          </a:p>
        </p:txBody>
      </p:sp>
      <p:sp>
        <p:nvSpPr>
          <p:cNvPr id="1674293" name="Text Box 53"/>
          <p:cNvSpPr txBox="1">
            <a:spLocks noChangeArrowheads="1"/>
          </p:cNvSpPr>
          <p:nvPr/>
        </p:nvSpPr>
        <p:spPr bwMode="auto">
          <a:xfrm>
            <a:off x="54864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G7/B</a:t>
            </a:r>
          </a:p>
        </p:txBody>
      </p:sp>
      <p:sp>
        <p:nvSpPr>
          <p:cNvPr id="1674294" name="Text Box 54"/>
          <p:cNvSpPr txBox="1">
            <a:spLocks noChangeArrowheads="1"/>
          </p:cNvSpPr>
          <p:nvPr/>
        </p:nvSpPr>
        <p:spPr bwMode="auto">
          <a:xfrm>
            <a:off x="6553200" y="3733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Cm7</a:t>
            </a:r>
          </a:p>
        </p:txBody>
      </p:sp>
      <p:sp>
        <p:nvSpPr>
          <p:cNvPr id="1674295" name="Text Box 55"/>
          <p:cNvSpPr txBox="1">
            <a:spLocks noChangeArrowheads="1"/>
          </p:cNvSpPr>
          <p:nvPr/>
        </p:nvSpPr>
        <p:spPr bwMode="auto">
          <a:xfrm>
            <a:off x="2057400" y="4419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</a:t>
            </a:r>
          </a:p>
        </p:txBody>
      </p:sp>
      <p:sp>
        <p:nvSpPr>
          <p:cNvPr id="1674296" name="Text Box 56"/>
          <p:cNvSpPr txBox="1">
            <a:spLocks noChangeArrowheads="1"/>
          </p:cNvSpPr>
          <p:nvPr/>
        </p:nvSpPr>
        <p:spPr bwMode="auto">
          <a:xfrm>
            <a:off x="2743200" y="4419600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Db/Eb</a:t>
            </a:r>
          </a:p>
        </p:txBody>
      </p:sp>
      <p:sp>
        <p:nvSpPr>
          <p:cNvPr id="1674297" name="Text Box 57"/>
          <p:cNvSpPr txBox="1">
            <a:spLocks noChangeArrowheads="1"/>
          </p:cNvSpPr>
          <p:nvPr/>
        </p:nvSpPr>
        <p:spPr bwMode="auto">
          <a:xfrm>
            <a:off x="3429000" y="4419600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Abmaj7</a:t>
            </a:r>
          </a:p>
        </p:txBody>
      </p:sp>
      <p:sp>
        <p:nvSpPr>
          <p:cNvPr id="1674298" name="Text Box 58"/>
          <p:cNvSpPr txBox="1">
            <a:spLocks noChangeArrowheads="1"/>
          </p:cNvSpPr>
          <p:nvPr/>
        </p:nvSpPr>
        <p:spPr bwMode="auto">
          <a:xfrm>
            <a:off x="5638800" y="4419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</a:p>
        </p:txBody>
      </p:sp>
      <p:sp>
        <p:nvSpPr>
          <p:cNvPr id="1674299" name="Text Box 59"/>
          <p:cNvSpPr txBox="1">
            <a:spLocks noChangeArrowheads="1"/>
          </p:cNvSpPr>
          <p:nvPr/>
        </p:nvSpPr>
        <p:spPr bwMode="auto">
          <a:xfrm>
            <a:off x="7467600" y="4419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Fm7</a:t>
            </a:r>
          </a:p>
        </p:txBody>
      </p:sp>
    </p:spTree>
    <p:extLst>
      <p:ext uri="{BB962C8B-B14F-4D97-AF65-F5344CB8AC3E}">
        <p14:creationId xmlns:p14="http://schemas.microsoft.com/office/powerpoint/2010/main" val="42529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76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39519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54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1481138" y="6086475"/>
            <a:ext cx="469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811213" y="4084638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029200" y="6081713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4225" y="5414963"/>
            <a:ext cx="46831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9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914400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92163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1524000" y="6097588"/>
            <a:ext cx="342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092700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353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God has not given us a spirit of fear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God has not given us a spirit of fear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But He has given unto us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 spirit of power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5720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 spirit of love and a sound mind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1143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0"/>
            <a:ext cx="1295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5334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248400" y="0"/>
            <a:ext cx="1676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Bb/Eb 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219200" y="99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429000" y="1066800"/>
            <a:ext cx="1295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4800600" y="1066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191000" y="2057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334000" y="2133600"/>
            <a:ext cx="2667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 Ab Eb/Bb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2971800" y="3124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124200"/>
            <a:ext cx="2667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 Ab Eb/Bb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143000" y="4038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905000" y="4038600"/>
            <a:ext cx="2667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 Ab Eb/Bb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029200" y="4114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324600" y="4114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7086600" y="1066800"/>
            <a:ext cx="1295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85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Be strong in the Lord and in the power of His might</a:t>
            </a: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Be strong in the Lord and in the power of His might</a:t>
            </a: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3124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For he has given unto us</a:t>
            </a: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419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 spirit of power,  a spirit of love</a:t>
            </a: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0" y="5257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And a sound mind</a:t>
            </a:r>
          </a:p>
        </p:txBody>
      </p:sp>
      <p:sp>
        <p:nvSpPr>
          <p:cNvPr id="1673223" name="Text Box 7"/>
          <p:cNvSpPr txBox="1">
            <a:spLocks noChangeArrowheads="1"/>
          </p:cNvSpPr>
          <p:nvPr/>
        </p:nvSpPr>
        <p:spPr bwMode="auto">
          <a:xfrm>
            <a:off x="1143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4" name="Text Box 8"/>
          <p:cNvSpPr txBox="1">
            <a:spLocks noChangeArrowheads="1"/>
          </p:cNvSpPr>
          <p:nvPr/>
        </p:nvSpPr>
        <p:spPr bwMode="auto">
          <a:xfrm>
            <a:off x="3048000" y="0"/>
            <a:ext cx="1524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5" name="Text Box 9"/>
          <p:cNvSpPr txBox="1">
            <a:spLocks noChangeArrowheads="1"/>
          </p:cNvSpPr>
          <p:nvPr/>
        </p:nvSpPr>
        <p:spPr bwMode="auto">
          <a:xfrm>
            <a:off x="44958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6" name="Text Box 10"/>
          <p:cNvSpPr txBox="1">
            <a:spLocks noChangeArrowheads="1"/>
          </p:cNvSpPr>
          <p:nvPr/>
        </p:nvSpPr>
        <p:spPr bwMode="auto">
          <a:xfrm>
            <a:off x="77724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3276600" y="99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1219200" y="1371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2667000" y="1524000"/>
            <a:ext cx="1524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4191000" y="1524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7696200" y="1371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2667000" y="228600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4191000" y="28194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F/A Bb F/C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1828800" y="38100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F/A Bb F/C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5257800" y="37338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F/A Bb F/C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5486400" y="48006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4114800" y="4876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83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The gates of hell shall not prevail against the church</a:t>
            </a: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21336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The gates of hell shall not prevail against the church</a:t>
            </a: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3810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For He has given unto us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4724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 spirit of power,   a spirit of love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0" y="5715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And a sound mind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11430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2590800" y="0"/>
            <a:ext cx="1905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  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78486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2971800" y="1295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533400" y="167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2286000" y="1828800"/>
            <a:ext cx="1905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  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7924800" y="1676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2590800" y="2667000"/>
            <a:ext cx="1295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3657600" y="33528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 G/B C G/D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1828800" y="43434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 G/B C G/D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5105400" y="43434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 G/B C G/D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4038600" y="5257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5257800" y="52578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5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78361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happen to you,  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70834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it happen to you 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869577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good,  Something just right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215189" y="412376"/>
            <a:ext cx="48126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581900" y="2396808"/>
            <a:ext cx="7239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16600" y="1461073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8366760" y="2396808"/>
            <a:ext cx="685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7010400" y="2396808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758440" y="3327344"/>
            <a:ext cx="7239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588000" y="3327345"/>
            <a:ext cx="45720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4388050" y="412377"/>
            <a:ext cx="48126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0" y="274256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It’s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happen to you…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715000" y="2396808"/>
            <a:ext cx="538480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1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The Jesus in Me loves the Jesus in you so easy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2133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The Jesus in Me loves the Jesus in you so easy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124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The Jesus in Me loves the Jesus in you so easy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114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</a:rPr>
              <a:t>So easy,  so easy,  your easy to love…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1295400" y="68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77200" y="68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1295400" y="1828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295400" y="2819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8077200" y="1828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8077200" y="2819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676400" y="3810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429000" y="3810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6858000" y="3810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9003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I’ve  got  something  on  the  inside  working  on  the  outside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2954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O what a change in my life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24000" y="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733800" y="9906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      </a:t>
            </a:r>
            <a:endParaRPr lang="en-US" sz="17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81000" y="914400"/>
            <a:ext cx="508000" cy="444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26" name="TextBox 25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990600"/>
            <a:ext cx="982663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C#dim       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0" y="21336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I’ve  got  something  on  the  inside  working  on  the  outside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0" y="3048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O what a change in my life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17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267200" y="18288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657600" y="2667000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      </a:t>
            </a:r>
            <a:endParaRPr lang="en-US" sz="17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52400" y="2667000"/>
            <a:ext cx="660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912938" y="2667000"/>
            <a:ext cx="677862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       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524000" y="1828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17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848600" y="18288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876800" y="2667000"/>
            <a:ext cx="677863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1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      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0" y="38862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Ive  got  something  on  the  inside  working  on  the  outside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0" y="48006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O what a change in my life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219200" y="3505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657600" y="44196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52400" y="4419600"/>
            <a:ext cx="736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912938" y="4419600"/>
            <a:ext cx="449262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     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-31750" y="59436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O    what a change    in     my   life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7400" y="55626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      </a:t>
            </a:r>
            <a:endParaRPr lang="en-US" sz="180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0650" y="5562600"/>
            <a:ext cx="736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</a:p>
        </p:txBody>
      </p:sp>
      <p:sp>
        <p:nvSpPr>
          <p:cNvPr id="30" name="Text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90600" y="5562600"/>
            <a:ext cx="990600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F#dim       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514600" y="5562600"/>
            <a:ext cx="736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276600" y="55626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962400" y="5562600"/>
            <a:ext cx="736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00600" y="5562600"/>
            <a:ext cx="449263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      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48400" y="5562600"/>
            <a:ext cx="2514600" cy="436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1800" smtClean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If  Repeat </a:t>
            </a:r>
            <a:r>
              <a:rPr lang="en-US" sz="2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F/G      </a:t>
            </a:r>
          </a:p>
        </p:txBody>
      </p:sp>
    </p:spTree>
    <p:extLst>
      <p:ext uri="{BB962C8B-B14F-4D97-AF65-F5344CB8AC3E}">
        <p14:creationId xmlns:p14="http://schemas.microsoft.com/office/powerpoint/2010/main" val="8436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13127</TotalTime>
  <Words>1292</Words>
  <Application>Microsoft Office PowerPoint</Application>
  <PresentationFormat>On-screen Show (4:3)</PresentationFormat>
  <Paragraphs>404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4_Blank Presentation</vt:lpstr>
      <vt:lpstr>5_Blank Presentation</vt:lpstr>
      <vt:lpstr>Blank Presentation</vt:lpstr>
      <vt:lpstr>1_Blank Presentation</vt:lpstr>
      <vt:lpstr>2_Blank Presentation</vt:lpstr>
      <vt:lpstr>Office Theme</vt:lpstr>
      <vt:lpstr>3_Blank Presentation</vt:lpstr>
      <vt:lpstr>6_Blank Presentation</vt:lpstr>
      <vt:lpstr>7_Blank Presentation</vt:lpstr>
      <vt:lpstr>8_Blank Presentation</vt:lpstr>
      <vt:lpstr>9_Blank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2012-11-25T15:14:51Z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