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  <p:sldMasterId id="2147483757" r:id="rId2"/>
    <p:sldMasterId id="2147483769" r:id="rId3"/>
    <p:sldMasterId id="2147483781" r:id="rId4"/>
    <p:sldMasterId id="2147483793" r:id="rId5"/>
    <p:sldMasterId id="2147483805" r:id="rId6"/>
    <p:sldMasterId id="2147483817" r:id="rId7"/>
    <p:sldMasterId id="2147483829" r:id="rId8"/>
    <p:sldMasterId id="2147483841" r:id="rId9"/>
    <p:sldMasterId id="2147483853" r:id="rId10"/>
  </p:sldMasterIdLst>
  <p:notesMasterIdLst>
    <p:notesMasterId r:id="rId21"/>
  </p:notesMasterIdLst>
  <p:sldIdLst>
    <p:sldId id="414" r:id="rId11"/>
    <p:sldId id="415" r:id="rId12"/>
    <p:sldId id="416" r:id="rId13"/>
    <p:sldId id="417" r:id="rId14"/>
    <p:sldId id="413" r:id="rId15"/>
    <p:sldId id="411" r:id="rId16"/>
    <p:sldId id="412" r:id="rId17"/>
    <p:sldId id="409" r:id="rId18"/>
    <p:sldId id="410" r:id="rId19"/>
    <p:sldId id="418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F1A6CA-E456-4F74-9FF9-9A0C9D64B6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23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94D11-37B2-47D1-B04A-2E271A7AAB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61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CBD24-826A-4CE9-BC28-7C330CBB91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42204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6D3E5-AC6E-47C2-AC4F-848BA4B5CEA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12649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DE371-CAAF-48E7-B76C-F6DE9244F1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66023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C8DDD-3941-45E0-929F-826096A7D6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48386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D5DA6-A5F4-483B-87E8-8496894143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08112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2B11D-2F20-40C1-8CB7-6D83C1C59E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91748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A8599-77FE-451B-AE0B-3A1E756DFC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315483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A628E-CF49-4C94-A5D7-EDE890FF5F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7721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643F2-564D-42A1-AD93-13A468DF53D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244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6086D-0BDC-497C-810C-41939C4B67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51232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8BB83-F1C9-4AC2-8EB9-7450FA14E1E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543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82711-FE6F-4F5F-865E-0E6F3BC6071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5840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3664A-7592-4347-8A8C-40FD9F64AA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661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94D11-37B2-47D1-B04A-2E271A7AAB7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258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C47DC-9D6B-4A97-9478-D4E79F48B2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991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1EAAE-E1ED-4ACD-8238-BFB40EE474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283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3DC43-0C68-4307-9935-62F2F74BDB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533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9AA5A-9EAF-423D-A009-AFDFB66C35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0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7A841-05DB-4B7C-A125-C6D4C0DE99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2385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8A6F8-1591-4425-84C0-B69B641EBD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689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2009D-E20F-477D-9FF4-21193382B1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288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C47DC-9D6B-4A97-9478-D4E79F48B2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333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7D159-64BC-41C1-9807-FC5C5A45AF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7673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CBD24-826A-4CE9-BC28-7C330CBB91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292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82711-FE6F-4F5F-865E-0E6F3BC6071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797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A7A1A-CDBA-4C3E-9BDD-D22057EDB9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2028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A6A02-FC18-43DC-A860-5F3D45F880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397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A67DC-5414-4F9F-9BBC-B4F9FE2082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034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38D52-5AFC-4EE9-9E60-2B2E1BB2CEE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661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DF3F4-5A57-4DA2-9C5C-91BC99D5FA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4391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791FF-3332-48E5-922B-521264AF23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5430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4A071-0761-4664-A94D-247E9DCC18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19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1EAAE-E1ED-4ACD-8238-BFB40EE474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8633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FBC3C-A29B-4464-82CA-ACA5812EB8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0736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B72A1-9EA2-4654-B5FE-1982A0F629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0452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2B0F9-2EDF-4AA2-A1B1-10C4CB459C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4984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85691-C3BC-4234-9EBB-5A42236B40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40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EC799-933B-4AD8-B715-3A21F7E381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0973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BDC5B-8E5C-47C5-B5CC-4BCFA55DF6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6344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B481B-FA63-4C74-9E86-623A9A4AA3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6483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9BA2E-4511-44CF-8A17-BCCAAABBDA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5978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B0638-A503-4C75-BA35-F285306B94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4966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59069-CFF7-4FE9-975D-0CE6C14144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55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3DC43-0C68-4307-9935-62F2F74BDB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2427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857AD-5A37-4950-8DFB-B42B3B16E9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1787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0ACD2-7529-466E-91A4-DD76685F82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0599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0116E-1C19-4C3C-AAE1-CAB2D1DCFC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1605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5DF6C-BF0A-41EA-AD63-80ED9F7DEC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1243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E3659-D069-43F0-A8BF-15F8D384061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11661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5684-23BF-4B66-8EAA-CD95CF8CF2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6109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5C48B-5DE3-4922-A0DE-92392DE566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2490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1288C-CD98-4B6D-AFA5-456319DEB6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9394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8544C-363E-4D8E-8AFA-B98475A3C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1469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5E098-8F3D-42A3-BF94-5BEDB566DB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298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9AA5A-9EAF-423D-A009-AFDFB66C35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9678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27207-E714-4934-A688-8AEF5324A0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84222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B9754-1301-4675-94FD-1B4EB2B8E5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5928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E3964-C1DE-4E01-A1D8-59E322DDE66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50525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13CB3-6D9F-49C5-A628-17C4F486C4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30751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1F10E-6524-45BB-BBD3-95F1E7E578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784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CC6EB-FF4A-4C17-BD9B-F07A6B57E9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25091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66582-A149-4D11-BB7C-1F2DAB07B2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80967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3746A-0474-4E64-BB1B-557EAF61EA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83701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87572-8D82-47B8-B773-D8A1E272D3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62733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BF878-455B-453F-9AE4-354344C209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73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7A841-05DB-4B7C-A125-C6D4C0DE99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90669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2A71C-723C-4ABD-9EB8-D58C933072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9338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79FB8-4EF6-41A2-B192-C4EEB5BF88B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1134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D3E31-2056-413D-BBF5-7826EBCED3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0305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6149A-39A6-4347-A6C2-A5BFBE0CBD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44408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C9003-999A-4D97-BCE6-591CF8A827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22682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BD613-9E7E-4FD8-B639-AE0721A79C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1455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4A475-44D2-42C5-BDAE-465983BD2F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13140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66582-A149-4D11-BB7C-1F2DAB07B2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79803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3746A-0474-4E64-BB1B-557EAF61EA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81067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87572-8D82-47B8-B773-D8A1E272D3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40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8A6F8-1591-4425-84C0-B69B641EBD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29662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BF878-455B-453F-9AE4-354344C209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1594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2A71C-723C-4ABD-9EB8-D58C933072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21904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79FB8-4EF6-41A2-B192-C4EEB5BF88B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97400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D3E31-2056-413D-BBF5-7826EBCED3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79156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6149A-39A6-4347-A6C2-A5BFBE0CBD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48159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C9003-999A-4D97-BCE6-591CF8A827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34349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BD613-9E7E-4FD8-B639-AE0721A79C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62881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4A475-44D2-42C5-BDAE-465983BD2F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62276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66582-A149-4D11-BB7C-1F2DAB07B2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21395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3746A-0474-4E64-BB1B-557EAF61EA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05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2009D-E20F-477D-9FF4-21193382B1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65806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87572-8D82-47B8-B773-D8A1E272D3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71546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BF878-455B-453F-9AE4-354344C209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0949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2A71C-723C-4ABD-9EB8-D58C933072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30543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79FB8-4EF6-41A2-B192-C4EEB5BF88B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2575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D3E31-2056-413D-BBF5-7826EBCED3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2753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6149A-39A6-4347-A6C2-A5BFBE0CBD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18844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C9003-999A-4D97-BCE6-591CF8A827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52212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BD613-9E7E-4FD8-B639-AE0721A79C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4871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4A475-44D2-42C5-BDAE-465983BD2F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03392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E1E1B-3D05-4CF6-9B1F-50B7756A520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33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7D159-64BC-41C1-9807-FC5C5A45AF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13599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14BF3-491B-4E6E-B54B-098D603546E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56588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9A20C-91EE-4046-B6F7-C83850362C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90160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03377-022C-4FBC-A663-B6E3A2088E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55592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4C99B-B821-42C1-9FE1-338D5DA023D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22835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7EF20-C2BC-49CA-BD41-27A4B63B46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44131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AB433-2D11-46C3-9E0D-13B4C1C565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65916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3D760-130B-4E20-A59A-C605857FFBA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9345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EFB61-8168-46F1-A059-92282870CC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95347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BC21C-4975-48B7-BEE9-455BD6AB8C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45221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B33A9-8869-44AA-9712-21BE55ECC0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12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03282F2-CED6-47CE-A857-A0B965E6BD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0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EABE4D48-95FC-47C9-802E-F6E1992D7F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45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03282F2-CED6-47CE-A857-A0B965E6BD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48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7E92796-F29F-46E5-A690-645A01F40F79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652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7735442-AB70-4FEE-AC55-B33EB477192B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045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3874249-4FB5-4AF0-BA71-1B70DF11FD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72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3BF9071-02B6-4CB7-9CC3-F22D87349223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41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3BF9071-02B6-4CB7-9CC3-F22D87349223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25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3BF9071-02B6-4CB7-9CC3-F22D87349223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24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26936B04-9652-4872-8E40-04D65301D2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34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%2523/3/" TargetMode="External"/><Relationship Id="rId13" Type="http://schemas.openxmlformats.org/officeDocument/2006/relationships/hyperlink" Target="http://dev.agodsendtech.com/mu_chords/quickimages/0/C%2523/19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://dev.agodsendtech.com/mu_chords/quickimages/0/G%2523/68/" TargetMode="External"/><Relationship Id="rId12" Type="http://schemas.openxmlformats.org/officeDocument/2006/relationships/hyperlink" Target="http://dev.agodsendtech.com/mu_chords/quickimages/0/B/68/" TargetMode="External"/><Relationship Id="rId2" Type="http://schemas.openxmlformats.org/officeDocument/2006/relationships/hyperlink" Target="http://filesweb.nationschurch.org/media/masteralbumartist/artists/DesperationBand/FromTheRooftops2006/Treasure_DesparationBand.mp3" TargetMode="External"/><Relationship Id="rId1" Type="http://schemas.openxmlformats.org/officeDocument/2006/relationships/slideLayout" Target="../slideLayouts/slideLayout89.xml"/><Relationship Id="rId6" Type="http://schemas.openxmlformats.org/officeDocument/2006/relationships/hyperlink" Target="http://dev.agodsendtech.com/mu_chords/quickimages/0/D/9/" TargetMode="External"/><Relationship Id="rId11" Type="http://schemas.openxmlformats.org/officeDocument/2006/relationships/hyperlink" Target="http://dev.agodsendtech.com/mu_chords/quickimages/0/F%2523/19/" TargetMode="External"/><Relationship Id="rId5" Type="http://schemas.openxmlformats.org/officeDocument/2006/relationships/hyperlink" Target="http://dev.agodsendtech.com/mu_chords/quickimages/0/C%2523/68/" TargetMode="External"/><Relationship Id="rId15" Type="http://schemas.openxmlformats.org/officeDocument/2006/relationships/hyperlink" Target="http://dev.agodsendtech.com/mu_chords/quickimages/0/F%2523/5/" TargetMode="External"/><Relationship Id="rId10" Type="http://schemas.openxmlformats.org/officeDocument/2006/relationships/hyperlink" Target="http://dev.agodsendtech.com/mu_chords/quickimages/0/E/9/" TargetMode="External"/><Relationship Id="rId4" Type="http://schemas.openxmlformats.org/officeDocument/2006/relationships/hyperlink" Target="http://dev.agodsendtech.com/mu_chords/quickimages/0/F%2523/68/" TargetMode="External"/><Relationship Id="rId9" Type="http://schemas.openxmlformats.org/officeDocument/2006/relationships/hyperlink" Target="http://dev.agodsendtech.com/mu_chords/quickimages/0/G%2523/5/" TargetMode="External"/><Relationship Id="rId14" Type="http://schemas.openxmlformats.org/officeDocument/2006/relationships/hyperlink" Target="http://dev.agodsendtech.com/mu_chords/quickimages/0/G/1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filesweb.nationschurch.org/media/masteralbumartist/artists/artistfolders_H/HawkinsWalter/0MISC-HawkinsWalter/mp3/Thank_You_Walter_Hawkins.mp3" TargetMode="External"/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b/72/" TargetMode="External"/><Relationship Id="rId3" Type="http://schemas.openxmlformats.org/officeDocument/2006/relationships/hyperlink" Target="http://dev.agodsendtech.com/mu_chords/quickimages/0/Eb/13/" TargetMode="External"/><Relationship Id="rId7" Type="http://schemas.openxmlformats.org/officeDocument/2006/relationships/hyperlink" Target="http://dev.agodsendtech.com/mu_chords/quickimages/0/C/16/" TargetMode="External"/><Relationship Id="rId2" Type="http://schemas.openxmlformats.org/officeDocument/2006/relationships/hyperlink" Target="http://dev.agodsendtech.com/mu_chords/quickimages/0/F/19/" TargetMode="External"/><Relationship Id="rId1" Type="http://schemas.openxmlformats.org/officeDocument/2006/relationships/slideLayout" Target="../slideLayouts/slideLayout40.xml"/><Relationship Id="rId6" Type="http://schemas.openxmlformats.org/officeDocument/2006/relationships/hyperlink" Target="http://dev.agodsendtech.com/mu_chords/quickimages/0/Ab/13/" TargetMode="External"/><Relationship Id="rId5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Eb/2/" TargetMode="External"/><Relationship Id="rId9" Type="http://schemas.openxmlformats.org/officeDocument/2006/relationships/hyperlink" Target="http://dev.agodsendtech.com/mu_chords/quickimages/0/Bb/19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/28/" TargetMode="External"/><Relationship Id="rId3" Type="http://schemas.openxmlformats.org/officeDocument/2006/relationships/hyperlink" Target="http://dev.agodsendtech.com/mu_chords/quickimages/0/C/51/" TargetMode="External"/><Relationship Id="rId7" Type="http://schemas.openxmlformats.org/officeDocument/2006/relationships/hyperlink" Target="http://dev.agodsendtech.com/mu_chords/quickimages/0/F/28/" TargetMode="External"/><Relationship Id="rId2" Type="http://schemas.openxmlformats.org/officeDocument/2006/relationships/hyperlink" Target="http://dev.agodsendtech.com/mu_chords/quickimages/0/G/13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9/" TargetMode="External"/><Relationship Id="rId11" Type="http://schemas.openxmlformats.org/officeDocument/2006/relationships/hyperlink" Target="http://dev.agodsendtech.com/mu_chords/quickimages/0/A/19/" TargetMode="External"/><Relationship Id="rId5" Type="http://schemas.openxmlformats.org/officeDocument/2006/relationships/hyperlink" Target="http://dev.agodsendtech.com/mu_chords/quickimages/0/G/5/" TargetMode="External"/><Relationship Id="rId10" Type="http://schemas.openxmlformats.org/officeDocument/2006/relationships/hyperlink" Target="http://dev.agodsendtech.com/mu_chords/quickimages/0/E/19/" TargetMode="External"/><Relationship Id="rId4" Type="http://schemas.openxmlformats.org/officeDocument/2006/relationships/hyperlink" Target="http://dev.agodsendtech.com/mu_chords/quickimages/0/F/51/" TargetMode="External"/><Relationship Id="rId9" Type="http://schemas.openxmlformats.org/officeDocument/2006/relationships/hyperlink" Target="http://dev.agodsendtech.com/mu_chords/quickimages/0/F/10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b/1/" TargetMode="External"/><Relationship Id="rId13" Type="http://schemas.openxmlformats.org/officeDocument/2006/relationships/hyperlink" Target="http://dev.agodsendtech.com/mu_chords/quickimages/0/Bb/19/" TargetMode="External"/><Relationship Id="rId3" Type="http://schemas.openxmlformats.org/officeDocument/2006/relationships/hyperlink" Target="http://dev.agodsendtech.com/mu_chords/quickimages/0/C/28/" TargetMode="External"/><Relationship Id="rId7" Type="http://schemas.openxmlformats.org/officeDocument/2006/relationships/hyperlink" Target="http://dev.agodsendtech.com/mu_chords/quickimages/0/D/19/" TargetMode="External"/><Relationship Id="rId12" Type="http://schemas.openxmlformats.org/officeDocument/2006/relationships/hyperlink" Target="http://dev.agodsendtech.com/mu_chords/quickimages/0/Db/1/" TargetMode="External"/><Relationship Id="rId2" Type="http://schemas.openxmlformats.org/officeDocument/2006/relationships/hyperlink" Target="http://dev.agodsendtech.com/mu_chords/quickimages/0/F/28/" TargetMode="External"/><Relationship Id="rId16" Type="http://schemas.openxmlformats.org/officeDocument/2006/relationships/hyperlink" Target="http://dev.agodsendtech.com/mu_chords/quickimages/0/Gb/10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A/19/" TargetMode="External"/><Relationship Id="rId11" Type="http://schemas.openxmlformats.org/officeDocument/2006/relationships/hyperlink" Target="http://dev.agodsendtech.com/mu_chords/quickimages/0/Ab/1/" TargetMode="External"/><Relationship Id="rId5" Type="http://schemas.openxmlformats.org/officeDocument/2006/relationships/hyperlink" Target="http://dev.agodsendtech.com/mu_chords/quickimages/0/E/19/" TargetMode="External"/><Relationship Id="rId15" Type="http://schemas.openxmlformats.org/officeDocument/2006/relationships/hyperlink" Target="http://dev.agodsendtech.com/mu_chords/quickimages/0/Ab/19/" TargetMode="External"/><Relationship Id="rId10" Type="http://schemas.openxmlformats.org/officeDocument/2006/relationships/hyperlink" Target="http://dev.agodsendtech.com/mu_chords/quickimages/0/Eb/19/" TargetMode="External"/><Relationship Id="rId4" Type="http://schemas.openxmlformats.org/officeDocument/2006/relationships/hyperlink" Target="http://dev.agodsendtech.com/mu_chords/quickimages/0/F/10/" TargetMode="External"/><Relationship Id="rId9" Type="http://schemas.openxmlformats.org/officeDocument/2006/relationships/hyperlink" Target="http://dev.agodsendtech.com/mu_chords/quickimages/0/Db/51/" TargetMode="External"/><Relationship Id="rId14" Type="http://schemas.openxmlformats.org/officeDocument/2006/relationships/hyperlink" Target="http://dev.agodsendtech.com/mu_chords/quickimages/0/F/1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5257800"/>
            <a:ext cx="9144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676400"/>
            <a:ext cx="9144000" cy="1600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83460" name="Text Box 4"/>
          <p:cNvSpPr txBox="1">
            <a:spLocks noChangeArrowheads="1"/>
          </p:cNvSpPr>
          <p:nvPr/>
        </p:nvSpPr>
        <p:spPr bwMode="auto">
          <a:xfrm>
            <a:off x="0" y="381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Come on everybody it’s time to start     To praise the Lord your God     with all your heart</a:t>
            </a:r>
          </a:p>
        </p:txBody>
      </p:sp>
      <p:sp>
        <p:nvSpPr>
          <p:cNvPr id="1683461" name="Text Box 5"/>
          <p:cNvSpPr txBox="1">
            <a:spLocks noChangeArrowheads="1"/>
          </p:cNvSpPr>
          <p:nvPr/>
        </p:nvSpPr>
        <p:spPr bwMode="auto">
          <a:xfrm>
            <a:off x="0" y="10668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Every tongue and every race      All of God’s children take your place</a:t>
            </a:r>
          </a:p>
        </p:txBody>
      </p:sp>
      <p:sp>
        <p:nvSpPr>
          <p:cNvPr id="1683462" name="Text Box 6"/>
          <p:cNvSpPr txBox="1">
            <a:spLocks noChangeArrowheads="1"/>
          </p:cNvSpPr>
          <p:nvPr/>
        </p:nvSpPr>
        <p:spPr bwMode="auto">
          <a:xfrm>
            <a:off x="0" y="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463" name="Text Box 7"/>
          <p:cNvSpPr txBox="1">
            <a:spLocks noChangeArrowheads="1"/>
          </p:cNvSpPr>
          <p:nvPr/>
        </p:nvSpPr>
        <p:spPr bwMode="auto">
          <a:xfrm>
            <a:off x="2438400" y="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83464" name="Text Box 8"/>
          <p:cNvSpPr txBox="1">
            <a:spLocks noChangeArrowheads="1"/>
          </p:cNvSpPr>
          <p:nvPr/>
        </p:nvSpPr>
        <p:spPr bwMode="auto">
          <a:xfrm>
            <a:off x="3200400" y="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465" name="Text Box 9"/>
          <p:cNvSpPr txBox="1">
            <a:spLocks noChangeArrowheads="1"/>
          </p:cNvSpPr>
          <p:nvPr/>
        </p:nvSpPr>
        <p:spPr bwMode="auto">
          <a:xfrm>
            <a:off x="4267200" y="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466" name="Text Box 10"/>
          <p:cNvSpPr txBox="1">
            <a:spLocks noChangeArrowheads="1"/>
          </p:cNvSpPr>
          <p:nvPr/>
        </p:nvSpPr>
        <p:spPr bwMode="auto">
          <a:xfrm>
            <a:off x="7315200" y="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83467" name="Text Box 11"/>
          <p:cNvSpPr txBox="1">
            <a:spLocks noChangeArrowheads="1"/>
          </p:cNvSpPr>
          <p:nvPr/>
        </p:nvSpPr>
        <p:spPr bwMode="auto">
          <a:xfrm>
            <a:off x="8229600" y="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468" name="Text Box 12"/>
          <p:cNvSpPr txBox="1">
            <a:spLocks noChangeArrowheads="1"/>
          </p:cNvSpPr>
          <p:nvPr/>
        </p:nvSpPr>
        <p:spPr bwMode="auto">
          <a:xfrm>
            <a:off x="1143000" y="7620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469" name="Text Box 13"/>
          <p:cNvSpPr txBox="1">
            <a:spLocks noChangeArrowheads="1"/>
          </p:cNvSpPr>
          <p:nvPr/>
        </p:nvSpPr>
        <p:spPr bwMode="auto">
          <a:xfrm>
            <a:off x="2743200" y="7620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83470" name="Text Box 14"/>
          <p:cNvSpPr txBox="1">
            <a:spLocks noChangeArrowheads="1"/>
          </p:cNvSpPr>
          <p:nvPr/>
        </p:nvSpPr>
        <p:spPr bwMode="auto">
          <a:xfrm>
            <a:off x="3505200" y="762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471" name="Text Box 15"/>
          <p:cNvSpPr txBox="1">
            <a:spLocks noChangeArrowheads="1"/>
          </p:cNvSpPr>
          <p:nvPr/>
        </p:nvSpPr>
        <p:spPr bwMode="auto">
          <a:xfrm>
            <a:off x="4191000" y="7620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472" name="Text Box 16"/>
          <p:cNvSpPr txBox="1">
            <a:spLocks noChangeArrowheads="1"/>
          </p:cNvSpPr>
          <p:nvPr/>
        </p:nvSpPr>
        <p:spPr bwMode="auto">
          <a:xfrm>
            <a:off x="7391400" y="762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473" name="Text Box 17"/>
          <p:cNvSpPr txBox="1">
            <a:spLocks noChangeArrowheads="1"/>
          </p:cNvSpPr>
          <p:nvPr/>
        </p:nvSpPr>
        <p:spPr bwMode="auto">
          <a:xfrm>
            <a:off x="6172200" y="7620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83474" name="Text Box 18"/>
          <p:cNvSpPr txBox="1">
            <a:spLocks noChangeArrowheads="1"/>
          </p:cNvSpPr>
          <p:nvPr/>
        </p:nvSpPr>
        <p:spPr bwMode="auto">
          <a:xfrm>
            <a:off x="0" y="21336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   the     Lord!       Every  body    Praise   the    Lord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3475" name="Text Box 19"/>
          <p:cNvSpPr txBox="1">
            <a:spLocks noChangeArrowheads="1"/>
          </p:cNvSpPr>
          <p:nvPr/>
        </p:nvSpPr>
        <p:spPr bwMode="auto">
          <a:xfrm>
            <a:off x="0" y="28194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  the   Lord!    Every   body    Praise   the    Lord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3476" name="Text Box 20"/>
          <p:cNvSpPr txBox="1">
            <a:spLocks noChangeArrowheads="1"/>
          </p:cNvSpPr>
          <p:nvPr/>
        </p:nvSpPr>
        <p:spPr bwMode="auto">
          <a:xfrm>
            <a:off x="2362200" y="18288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Ab/Db</a:t>
            </a:r>
          </a:p>
        </p:txBody>
      </p:sp>
      <p:sp>
        <p:nvSpPr>
          <p:cNvPr id="1683477" name="Text Box 21"/>
          <p:cNvSpPr txBox="1">
            <a:spLocks noChangeArrowheads="1"/>
          </p:cNvSpPr>
          <p:nvPr/>
        </p:nvSpPr>
        <p:spPr bwMode="auto">
          <a:xfrm>
            <a:off x="3200400" y="2514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478" name="Text Box 22"/>
          <p:cNvSpPr txBox="1">
            <a:spLocks noChangeArrowheads="1"/>
          </p:cNvSpPr>
          <p:nvPr/>
        </p:nvSpPr>
        <p:spPr bwMode="auto">
          <a:xfrm>
            <a:off x="6781800" y="1828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</a:t>
            </a:r>
          </a:p>
        </p:txBody>
      </p:sp>
      <p:sp>
        <p:nvSpPr>
          <p:cNvPr id="1683479" name="Text Box 23"/>
          <p:cNvSpPr txBox="1">
            <a:spLocks noChangeArrowheads="1"/>
          </p:cNvSpPr>
          <p:nvPr/>
        </p:nvSpPr>
        <p:spPr bwMode="auto">
          <a:xfrm>
            <a:off x="4800600" y="1828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480" name="Text Box 24"/>
          <p:cNvSpPr txBox="1">
            <a:spLocks noChangeArrowheads="1"/>
          </p:cNvSpPr>
          <p:nvPr/>
        </p:nvSpPr>
        <p:spPr bwMode="auto">
          <a:xfrm>
            <a:off x="3200400" y="1828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481" name="Text Box 25"/>
          <p:cNvSpPr txBox="1">
            <a:spLocks noChangeArrowheads="1"/>
          </p:cNvSpPr>
          <p:nvPr/>
        </p:nvSpPr>
        <p:spPr bwMode="auto">
          <a:xfrm>
            <a:off x="1600200" y="1828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482" name="Text Box 26"/>
          <p:cNvSpPr txBox="1">
            <a:spLocks noChangeArrowheads="1"/>
          </p:cNvSpPr>
          <p:nvPr/>
        </p:nvSpPr>
        <p:spPr bwMode="auto">
          <a:xfrm>
            <a:off x="3962400" y="2514600"/>
            <a:ext cx="1371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Ebm7  DbF</a:t>
            </a:r>
          </a:p>
        </p:txBody>
      </p:sp>
      <p:sp>
        <p:nvSpPr>
          <p:cNvPr id="1683483" name="Text Box 27"/>
          <p:cNvSpPr txBox="1">
            <a:spLocks noChangeArrowheads="1"/>
          </p:cNvSpPr>
          <p:nvPr/>
        </p:nvSpPr>
        <p:spPr bwMode="auto">
          <a:xfrm>
            <a:off x="4038600" y="18288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Ab/Db</a:t>
            </a:r>
          </a:p>
        </p:txBody>
      </p:sp>
      <p:sp>
        <p:nvSpPr>
          <p:cNvPr id="1683484" name="Text Box 28"/>
          <p:cNvSpPr txBox="1">
            <a:spLocks noChangeArrowheads="1"/>
          </p:cNvSpPr>
          <p:nvPr/>
        </p:nvSpPr>
        <p:spPr bwMode="auto">
          <a:xfrm>
            <a:off x="1752600" y="25146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485" name="Text Box 29"/>
          <p:cNvSpPr txBox="1">
            <a:spLocks noChangeArrowheads="1"/>
          </p:cNvSpPr>
          <p:nvPr/>
        </p:nvSpPr>
        <p:spPr bwMode="auto">
          <a:xfrm>
            <a:off x="2514600" y="25146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83486" name="Text Box 30"/>
          <p:cNvSpPr txBox="1">
            <a:spLocks noChangeArrowheads="1"/>
          </p:cNvSpPr>
          <p:nvPr/>
        </p:nvSpPr>
        <p:spPr bwMode="auto">
          <a:xfrm>
            <a:off x="5486400" y="1828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83487" name="Text Box 31"/>
          <p:cNvSpPr txBox="1">
            <a:spLocks noChangeArrowheads="1"/>
          </p:cNvSpPr>
          <p:nvPr/>
        </p:nvSpPr>
        <p:spPr bwMode="auto">
          <a:xfrm>
            <a:off x="5410200" y="2514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83488" name="Text Box 32"/>
          <p:cNvSpPr txBox="1">
            <a:spLocks noChangeArrowheads="1"/>
          </p:cNvSpPr>
          <p:nvPr/>
        </p:nvSpPr>
        <p:spPr bwMode="auto">
          <a:xfrm>
            <a:off x="6705600" y="25146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0" y="5257800"/>
            <a:ext cx="9144000" cy="1600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83490" name="Text Box 34"/>
          <p:cNvSpPr txBox="1">
            <a:spLocks noChangeArrowheads="1"/>
          </p:cNvSpPr>
          <p:nvPr/>
        </p:nvSpPr>
        <p:spPr bwMode="auto">
          <a:xfrm>
            <a:off x="0" y="5805488"/>
            <a:ext cx="914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   the     Lord!       Every  body    Praise   the    Lord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3491" name="Text Box 35"/>
          <p:cNvSpPr txBox="1">
            <a:spLocks noChangeArrowheads="1"/>
          </p:cNvSpPr>
          <p:nvPr/>
        </p:nvSpPr>
        <p:spPr bwMode="auto">
          <a:xfrm>
            <a:off x="0" y="6491288"/>
            <a:ext cx="914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  the   Lord!    Every   body    Praise   the    Lord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3492" name="Text Box 36"/>
          <p:cNvSpPr txBox="1">
            <a:spLocks noChangeArrowheads="1"/>
          </p:cNvSpPr>
          <p:nvPr/>
        </p:nvSpPr>
        <p:spPr bwMode="auto">
          <a:xfrm>
            <a:off x="2362200" y="55006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Em/D</a:t>
            </a:r>
          </a:p>
        </p:txBody>
      </p:sp>
      <p:sp>
        <p:nvSpPr>
          <p:cNvPr id="1683493" name="Text Box 37"/>
          <p:cNvSpPr txBox="1">
            <a:spLocks noChangeArrowheads="1"/>
          </p:cNvSpPr>
          <p:nvPr/>
        </p:nvSpPr>
        <p:spPr bwMode="auto">
          <a:xfrm>
            <a:off x="3200400" y="6186488"/>
            <a:ext cx="609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83494" name="Text Box 38"/>
          <p:cNvSpPr txBox="1">
            <a:spLocks noChangeArrowheads="1"/>
          </p:cNvSpPr>
          <p:nvPr/>
        </p:nvSpPr>
        <p:spPr bwMode="auto">
          <a:xfrm>
            <a:off x="6781800" y="5500688"/>
            <a:ext cx="609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83495" name="Text Box 39"/>
          <p:cNvSpPr txBox="1">
            <a:spLocks noChangeArrowheads="1"/>
          </p:cNvSpPr>
          <p:nvPr/>
        </p:nvSpPr>
        <p:spPr bwMode="auto">
          <a:xfrm>
            <a:off x="4800600" y="5500688"/>
            <a:ext cx="609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83496" name="Text Box 40"/>
          <p:cNvSpPr txBox="1">
            <a:spLocks noChangeArrowheads="1"/>
          </p:cNvSpPr>
          <p:nvPr/>
        </p:nvSpPr>
        <p:spPr bwMode="auto">
          <a:xfrm>
            <a:off x="3200400" y="5500688"/>
            <a:ext cx="609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83497" name="Text Box 41"/>
          <p:cNvSpPr txBox="1">
            <a:spLocks noChangeArrowheads="1"/>
          </p:cNvSpPr>
          <p:nvPr/>
        </p:nvSpPr>
        <p:spPr bwMode="auto">
          <a:xfrm>
            <a:off x="1600200" y="5500688"/>
            <a:ext cx="609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83498" name="Text Box 42"/>
          <p:cNvSpPr txBox="1">
            <a:spLocks noChangeArrowheads="1"/>
          </p:cNvSpPr>
          <p:nvPr/>
        </p:nvSpPr>
        <p:spPr bwMode="auto">
          <a:xfrm>
            <a:off x="3962400" y="6186488"/>
            <a:ext cx="1371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Em7  D/F#</a:t>
            </a:r>
          </a:p>
        </p:txBody>
      </p:sp>
      <p:sp>
        <p:nvSpPr>
          <p:cNvPr id="1683499" name="Text Box 43"/>
          <p:cNvSpPr txBox="1">
            <a:spLocks noChangeArrowheads="1"/>
          </p:cNvSpPr>
          <p:nvPr/>
        </p:nvSpPr>
        <p:spPr bwMode="auto">
          <a:xfrm>
            <a:off x="4038600" y="55006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Em/D</a:t>
            </a:r>
          </a:p>
        </p:txBody>
      </p:sp>
      <p:sp>
        <p:nvSpPr>
          <p:cNvPr id="1683500" name="Text Box 44"/>
          <p:cNvSpPr txBox="1">
            <a:spLocks noChangeArrowheads="1"/>
          </p:cNvSpPr>
          <p:nvPr/>
        </p:nvSpPr>
        <p:spPr bwMode="auto">
          <a:xfrm>
            <a:off x="1752600" y="6186488"/>
            <a:ext cx="9144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</a:t>
            </a:r>
          </a:p>
        </p:txBody>
      </p:sp>
      <p:sp>
        <p:nvSpPr>
          <p:cNvPr id="1683501" name="Text Box 45"/>
          <p:cNvSpPr txBox="1">
            <a:spLocks noChangeArrowheads="1"/>
          </p:cNvSpPr>
          <p:nvPr/>
        </p:nvSpPr>
        <p:spPr bwMode="auto">
          <a:xfrm>
            <a:off x="2514600" y="6186488"/>
            <a:ext cx="7620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A/C#</a:t>
            </a:r>
          </a:p>
        </p:txBody>
      </p:sp>
      <p:sp>
        <p:nvSpPr>
          <p:cNvPr id="1683502" name="Text Box 46"/>
          <p:cNvSpPr txBox="1">
            <a:spLocks noChangeArrowheads="1"/>
          </p:cNvSpPr>
          <p:nvPr/>
        </p:nvSpPr>
        <p:spPr bwMode="auto">
          <a:xfrm>
            <a:off x="5486400" y="5500688"/>
            <a:ext cx="7620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A7/D</a:t>
            </a:r>
          </a:p>
        </p:txBody>
      </p:sp>
      <p:sp>
        <p:nvSpPr>
          <p:cNvPr id="1683503" name="Text Box 47"/>
          <p:cNvSpPr txBox="1">
            <a:spLocks noChangeArrowheads="1"/>
          </p:cNvSpPr>
          <p:nvPr/>
        </p:nvSpPr>
        <p:spPr bwMode="auto">
          <a:xfrm>
            <a:off x="5410200" y="6186488"/>
            <a:ext cx="609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A7</a:t>
            </a:r>
          </a:p>
        </p:txBody>
      </p:sp>
      <p:sp>
        <p:nvSpPr>
          <p:cNvPr id="1683504" name="Text Box 48"/>
          <p:cNvSpPr txBox="1">
            <a:spLocks noChangeArrowheads="1"/>
          </p:cNvSpPr>
          <p:nvPr/>
        </p:nvSpPr>
        <p:spPr bwMode="auto">
          <a:xfrm>
            <a:off x="6705600" y="6186488"/>
            <a:ext cx="609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83505" name="Text Box 49"/>
          <p:cNvSpPr txBox="1">
            <a:spLocks noChangeArrowheads="1"/>
          </p:cNvSpPr>
          <p:nvPr/>
        </p:nvSpPr>
        <p:spPr bwMode="auto">
          <a:xfrm>
            <a:off x="7772400" y="54864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A/C#</a:t>
            </a:r>
          </a:p>
        </p:txBody>
      </p:sp>
      <p:sp>
        <p:nvSpPr>
          <p:cNvPr id="1683506" name="Text Box 50"/>
          <p:cNvSpPr txBox="1">
            <a:spLocks noChangeArrowheads="1"/>
          </p:cNvSpPr>
          <p:nvPr/>
        </p:nvSpPr>
        <p:spPr bwMode="auto">
          <a:xfrm>
            <a:off x="0" y="3810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Lift up your hands to the sky…        Every voice testify</a:t>
            </a:r>
          </a:p>
        </p:txBody>
      </p:sp>
      <p:sp>
        <p:nvSpPr>
          <p:cNvPr id="1683507" name="Text Box 51"/>
          <p:cNvSpPr txBox="1">
            <a:spLocks noChangeArrowheads="1"/>
          </p:cNvSpPr>
          <p:nvPr/>
        </p:nvSpPr>
        <p:spPr bwMode="auto">
          <a:xfrm>
            <a:off x="0" y="4433888"/>
            <a:ext cx="914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Tell of  His goodness and His Grace…  All of God’s children take your  place</a:t>
            </a:r>
          </a:p>
        </p:txBody>
      </p:sp>
      <p:sp>
        <p:nvSpPr>
          <p:cNvPr id="1683508" name="Text Box 52"/>
          <p:cNvSpPr txBox="1">
            <a:spLocks noChangeArrowheads="1"/>
          </p:cNvSpPr>
          <p:nvPr/>
        </p:nvSpPr>
        <p:spPr bwMode="auto">
          <a:xfrm>
            <a:off x="1752600" y="35052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509" name="Text Box 53"/>
          <p:cNvSpPr txBox="1">
            <a:spLocks noChangeArrowheads="1"/>
          </p:cNvSpPr>
          <p:nvPr/>
        </p:nvSpPr>
        <p:spPr bwMode="auto">
          <a:xfrm>
            <a:off x="3124200" y="35052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83510" name="Text Box 54"/>
          <p:cNvSpPr txBox="1">
            <a:spLocks noChangeArrowheads="1"/>
          </p:cNvSpPr>
          <p:nvPr/>
        </p:nvSpPr>
        <p:spPr bwMode="auto">
          <a:xfrm>
            <a:off x="4419600" y="3505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511" name="Text Box 55"/>
          <p:cNvSpPr txBox="1">
            <a:spLocks noChangeArrowheads="1"/>
          </p:cNvSpPr>
          <p:nvPr/>
        </p:nvSpPr>
        <p:spPr bwMode="auto">
          <a:xfrm>
            <a:off x="5334000" y="35052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512" name="Text Box 56"/>
          <p:cNvSpPr txBox="1">
            <a:spLocks noChangeArrowheads="1"/>
          </p:cNvSpPr>
          <p:nvPr/>
        </p:nvSpPr>
        <p:spPr bwMode="auto">
          <a:xfrm>
            <a:off x="6324600" y="3505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</a:t>
            </a:r>
          </a:p>
        </p:txBody>
      </p:sp>
      <p:sp>
        <p:nvSpPr>
          <p:cNvPr id="1683513" name="Text Box 57"/>
          <p:cNvSpPr txBox="1">
            <a:spLocks noChangeArrowheads="1"/>
          </p:cNvSpPr>
          <p:nvPr/>
        </p:nvSpPr>
        <p:spPr bwMode="auto">
          <a:xfrm>
            <a:off x="6934200" y="3505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514" name="Text Box 58"/>
          <p:cNvSpPr txBox="1">
            <a:spLocks noChangeArrowheads="1"/>
          </p:cNvSpPr>
          <p:nvPr/>
        </p:nvSpPr>
        <p:spPr bwMode="auto">
          <a:xfrm>
            <a:off x="685800" y="41148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515" name="Text Box 59"/>
          <p:cNvSpPr txBox="1">
            <a:spLocks noChangeArrowheads="1"/>
          </p:cNvSpPr>
          <p:nvPr/>
        </p:nvSpPr>
        <p:spPr bwMode="auto">
          <a:xfrm>
            <a:off x="2743200" y="41148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83516" name="Text Box 60"/>
          <p:cNvSpPr txBox="1">
            <a:spLocks noChangeArrowheads="1"/>
          </p:cNvSpPr>
          <p:nvPr/>
        </p:nvSpPr>
        <p:spPr bwMode="auto">
          <a:xfrm>
            <a:off x="3657600" y="4114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517" name="Text Box 61"/>
          <p:cNvSpPr txBox="1">
            <a:spLocks noChangeArrowheads="1"/>
          </p:cNvSpPr>
          <p:nvPr/>
        </p:nvSpPr>
        <p:spPr bwMode="auto">
          <a:xfrm>
            <a:off x="4495800" y="41148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Bbm7</a:t>
            </a:r>
          </a:p>
        </p:txBody>
      </p:sp>
      <p:sp>
        <p:nvSpPr>
          <p:cNvPr id="1683518" name="Text Box 62"/>
          <p:cNvSpPr txBox="1">
            <a:spLocks noChangeArrowheads="1"/>
          </p:cNvSpPr>
          <p:nvPr/>
        </p:nvSpPr>
        <p:spPr bwMode="auto">
          <a:xfrm>
            <a:off x="6477000" y="41148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Ab/C</a:t>
            </a:r>
          </a:p>
        </p:txBody>
      </p:sp>
      <p:sp>
        <p:nvSpPr>
          <p:cNvPr id="1683519" name="Text Box 63"/>
          <p:cNvSpPr txBox="1">
            <a:spLocks noChangeArrowheads="1"/>
          </p:cNvSpPr>
          <p:nvPr/>
        </p:nvSpPr>
        <p:spPr bwMode="auto">
          <a:xfrm>
            <a:off x="7696200" y="4114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Db2</a:t>
            </a:r>
          </a:p>
        </p:txBody>
      </p:sp>
      <p:sp>
        <p:nvSpPr>
          <p:cNvPr id="1683520" name="Text Box 64"/>
          <p:cNvSpPr txBox="1">
            <a:spLocks noChangeArrowheads="1"/>
          </p:cNvSpPr>
          <p:nvPr/>
        </p:nvSpPr>
        <p:spPr bwMode="auto">
          <a:xfrm>
            <a:off x="0" y="2057400"/>
            <a:ext cx="11430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00CC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Chorus</a:t>
            </a:r>
            <a:br>
              <a:rPr lang="en-US" sz="1800" b="1">
                <a:solidFill>
                  <a:srgbClr val="00CC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1800" b="1">
                <a:solidFill>
                  <a:srgbClr val="00CC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</a:p>
        </p:txBody>
      </p:sp>
      <p:sp>
        <p:nvSpPr>
          <p:cNvPr id="1683521" name="Text Box 65"/>
          <p:cNvSpPr txBox="1">
            <a:spLocks noChangeArrowheads="1"/>
          </p:cNvSpPr>
          <p:nvPr/>
        </p:nvSpPr>
        <p:spPr bwMode="auto">
          <a:xfrm>
            <a:off x="0" y="5638800"/>
            <a:ext cx="11430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00CC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Chorus</a:t>
            </a:r>
            <a:br>
              <a:rPr lang="en-US" sz="1800" b="1">
                <a:solidFill>
                  <a:srgbClr val="00CC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1800" b="1">
                <a:solidFill>
                  <a:srgbClr val="00CC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</a:p>
        </p:txBody>
      </p:sp>
      <p:sp>
        <p:nvSpPr>
          <p:cNvPr id="1683522" name="Text Box 66"/>
          <p:cNvSpPr txBox="1">
            <a:spLocks noChangeArrowheads="1"/>
          </p:cNvSpPr>
          <p:nvPr/>
        </p:nvSpPr>
        <p:spPr bwMode="auto">
          <a:xfrm>
            <a:off x="0" y="762000"/>
            <a:ext cx="7620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Vs</a:t>
            </a:r>
            <a:br>
              <a:rPr 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</a:p>
        </p:txBody>
      </p:sp>
      <p:sp>
        <p:nvSpPr>
          <p:cNvPr id="1683523" name="Text Box 67"/>
          <p:cNvSpPr txBox="1">
            <a:spLocks noChangeArrowheads="1"/>
          </p:cNvSpPr>
          <p:nvPr/>
        </p:nvSpPr>
        <p:spPr bwMode="auto">
          <a:xfrm>
            <a:off x="0" y="3276600"/>
            <a:ext cx="76200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Vs</a:t>
            </a:r>
            <a:br>
              <a:rPr 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</a:p>
        </p:txBody>
      </p:sp>
      <p:sp>
        <p:nvSpPr>
          <p:cNvPr id="1683524" name="Text Box 68"/>
          <p:cNvSpPr txBox="1">
            <a:spLocks noChangeArrowheads="1"/>
          </p:cNvSpPr>
          <p:nvPr/>
        </p:nvSpPr>
        <p:spPr bwMode="auto">
          <a:xfrm>
            <a:off x="6934200" y="4876800"/>
            <a:ext cx="2209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Go to chorus 1</a:t>
            </a:r>
          </a:p>
        </p:txBody>
      </p:sp>
    </p:spTree>
    <p:extLst>
      <p:ext uri="{BB962C8B-B14F-4D97-AF65-F5344CB8AC3E}">
        <p14:creationId xmlns:p14="http://schemas.microsoft.com/office/powerpoint/2010/main" val="16524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7938" y="2268538"/>
            <a:ext cx="9144000" cy="1817687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7938" y="657225"/>
            <a:ext cx="9144000" cy="1611313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7938" y="11398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thanks with a grateful heart   Give thanks to the Holy One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7938" y="18684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thanks because He’s given   Jesus Christ His Son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7938" y="27955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now let the weak say I am strong   Let the poor say I am rich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26988" y="35496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of what the Lord has done for us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762000" y="782638"/>
            <a:ext cx="342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2224088" y="782638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C/E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4554538" y="774700"/>
            <a:ext cx="7223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m7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5894388" y="774700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m7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755650" y="151765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2903538" y="1517650"/>
            <a:ext cx="61118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F/A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4381500" y="1539875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5397500" y="1528763"/>
            <a:ext cx="719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1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628650" y="2465388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1804988" y="2465388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m7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3360738" y="2465388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m7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5175250" y="2468563"/>
            <a:ext cx="4445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6453188" y="2468563"/>
            <a:ext cx="914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maj7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1347788" y="3206750"/>
            <a:ext cx="609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3248025" y="320675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4344988" y="3214688"/>
            <a:ext cx="3032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4743450" y="3214688"/>
            <a:ext cx="342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</a:p>
        </p:txBody>
      </p:sp>
      <p:sp>
        <p:nvSpPr>
          <p:cNvPr id="2073" name="Rectangle 3"/>
          <p:cNvSpPr>
            <a:spLocks noChangeArrowheads="1"/>
          </p:cNvSpPr>
          <p:nvPr/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6224588" y="1528763"/>
            <a:ext cx="30321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9405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2286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84483" name="Text Box 3"/>
          <p:cNvSpPr txBox="1">
            <a:spLocks noChangeArrowheads="1"/>
          </p:cNvSpPr>
          <p:nvPr/>
        </p:nvSpPr>
        <p:spPr bwMode="auto">
          <a:xfrm>
            <a:off x="0" y="381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worship You    because You are our Lord &amp; King</a:t>
            </a:r>
          </a:p>
        </p:txBody>
      </p:sp>
      <p:sp>
        <p:nvSpPr>
          <p:cNvPr id="1684484" name="Text Box 4"/>
          <p:cNvSpPr txBox="1">
            <a:spLocks noChangeArrowheads="1"/>
          </p:cNvSpPr>
          <p:nvPr/>
        </p:nvSpPr>
        <p:spPr bwMode="auto">
          <a:xfrm>
            <a:off x="0" y="10668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magnify You    Because You are the One Who reigns</a:t>
            </a:r>
          </a:p>
        </p:txBody>
      </p:sp>
      <p:sp>
        <p:nvSpPr>
          <p:cNvPr id="1684485" name="Text Box 5"/>
          <p:cNvSpPr txBox="1">
            <a:spLocks noChangeArrowheads="1"/>
          </p:cNvSpPr>
          <p:nvPr/>
        </p:nvSpPr>
        <p:spPr bwMode="auto">
          <a:xfrm>
            <a:off x="1676400" y="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</a:p>
        </p:txBody>
      </p:sp>
      <p:sp>
        <p:nvSpPr>
          <p:cNvPr id="1684486" name="Text Box 6"/>
          <p:cNvSpPr txBox="1">
            <a:spLocks noChangeArrowheads="1"/>
          </p:cNvSpPr>
          <p:nvPr/>
        </p:nvSpPr>
        <p:spPr bwMode="auto">
          <a:xfrm>
            <a:off x="3657600" y="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D/F#</a:t>
            </a:r>
          </a:p>
        </p:txBody>
      </p:sp>
      <p:sp>
        <p:nvSpPr>
          <p:cNvPr id="1684487" name="Text Box 7"/>
          <p:cNvSpPr txBox="1">
            <a:spLocks noChangeArrowheads="1"/>
          </p:cNvSpPr>
          <p:nvPr/>
        </p:nvSpPr>
        <p:spPr bwMode="auto">
          <a:xfrm>
            <a:off x="6324600" y="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Asus</a:t>
            </a:r>
          </a:p>
        </p:txBody>
      </p:sp>
      <p:sp>
        <p:nvSpPr>
          <p:cNvPr id="1684488" name="Text Box 8"/>
          <p:cNvSpPr txBox="1">
            <a:spLocks noChangeArrowheads="1"/>
          </p:cNvSpPr>
          <p:nvPr/>
        </p:nvSpPr>
        <p:spPr bwMode="auto">
          <a:xfrm>
            <a:off x="1828800" y="762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</a:p>
        </p:txBody>
      </p:sp>
      <p:sp>
        <p:nvSpPr>
          <p:cNvPr id="1684489" name="Text Box 9"/>
          <p:cNvSpPr txBox="1">
            <a:spLocks noChangeArrowheads="1"/>
          </p:cNvSpPr>
          <p:nvPr/>
        </p:nvSpPr>
        <p:spPr bwMode="auto">
          <a:xfrm>
            <a:off x="6629400" y="685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A7</a:t>
            </a:r>
          </a:p>
        </p:txBody>
      </p:sp>
      <p:sp>
        <p:nvSpPr>
          <p:cNvPr id="1684490" name="Text Box 10"/>
          <p:cNvSpPr txBox="1">
            <a:spLocks noChangeArrowheads="1"/>
          </p:cNvSpPr>
          <p:nvPr/>
        </p:nvSpPr>
        <p:spPr bwMode="auto">
          <a:xfrm>
            <a:off x="0" y="18288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magnify You   Because You always remain the same</a:t>
            </a:r>
          </a:p>
        </p:txBody>
      </p:sp>
      <p:sp>
        <p:nvSpPr>
          <p:cNvPr id="1684491" name="Text Box 11"/>
          <p:cNvSpPr txBox="1">
            <a:spLocks noChangeArrowheads="1"/>
          </p:cNvSpPr>
          <p:nvPr/>
        </p:nvSpPr>
        <p:spPr bwMode="auto">
          <a:xfrm>
            <a:off x="3581400" y="7620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D/F#</a:t>
            </a:r>
          </a:p>
        </p:txBody>
      </p:sp>
      <p:sp>
        <p:nvSpPr>
          <p:cNvPr id="1684492" name="Text Box 12"/>
          <p:cNvSpPr txBox="1">
            <a:spLocks noChangeArrowheads="1"/>
          </p:cNvSpPr>
          <p:nvPr/>
        </p:nvSpPr>
        <p:spPr bwMode="auto">
          <a:xfrm>
            <a:off x="5562600" y="6858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Asus</a:t>
            </a:r>
          </a:p>
        </p:txBody>
      </p:sp>
      <p:sp>
        <p:nvSpPr>
          <p:cNvPr id="1684493" name="Text Box 13"/>
          <p:cNvSpPr txBox="1">
            <a:spLocks noChangeArrowheads="1"/>
          </p:cNvSpPr>
          <p:nvPr/>
        </p:nvSpPr>
        <p:spPr bwMode="auto">
          <a:xfrm>
            <a:off x="1752600" y="1447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</a:p>
        </p:txBody>
      </p:sp>
      <p:sp>
        <p:nvSpPr>
          <p:cNvPr id="1684494" name="Text Box 14"/>
          <p:cNvSpPr txBox="1">
            <a:spLocks noChangeArrowheads="1"/>
          </p:cNvSpPr>
          <p:nvPr/>
        </p:nvSpPr>
        <p:spPr bwMode="auto">
          <a:xfrm>
            <a:off x="3581400" y="14478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D/F#</a:t>
            </a:r>
          </a:p>
        </p:txBody>
      </p:sp>
      <p:sp>
        <p:nvSpPr>
          <p:cNvPr id="1684495" name="Text Box 15"/>
          <p:cNvSpPr txBox="1">
            <a:spLocks noChangeArrowheads="1"/>
          </p:cNvSpPr>
          <p:nvPr/>
        </p:nvSpPr>
        <p:spPr bwMode="auto">
          <a:xfrm>
            <a:off x="6705600" y="14478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A7</a:t>
            </a: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2286000"/>
            <a:ext cx="9144000" cy="2286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84497" name="Text Box 17"/>
          <p:cNvSpPr txBox="1">
            <a:spLocks noChangeArrowheads="1"/>
          </p:cNvSpPr>
          <p:nvPr/>
        </p:nvSpPr>
        <p:spPr bwMode="auto">
          <a:xfrm>
            <a:off x="0" y="27432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worship You    because You are our Lord &amp; King</a:t>
            </a:r>
          </a:p>
        </p:txBody>
      </p:sp>
      <p:sp>
        <p:nvSpPr>
          <p:cNvPr id="1684498" name="Text Box 18"/>
          <p:cNvSpPr txBox="1">
            <a:spLocks noChangeArrowheads="1"/>
          </p:cNvSpPr>
          <p:nvPr/>
        </p:nvSpPr>
        <p:spPr bwMode="auto">
          <a:xfrm>
            <a:off x="0" y="3429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magnify You    Because You are the One Who reigns</a:t>
            </a:r>
          </a:p>
        </p:txBody>
      </p:sp>
      <p:sp>
        <p:nvSpPr>
          <p:cNvPr id="1684499" name="Text Box 19"/>
          <p:cNvSpPr txBox="1">
            <a:spLocks noChangeArrowheads="1"/>
          </p:cNvSpPr>
          <p:nvPr/>
        </p:nvSpPr>
        <p:spPr bwMode="auto">
          <a:xfrm>
            <a:off x="1676400" y="2362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</a:t>
            </a:r>
          </a:p>
        </p:txBody>
      </p:sp>
      <p:sp>
        <p:nvSpPr>
          <p:cNvPr id="1684500" name="Text Box 20"/>
          <p:cNvSpPr txBox="1">
            <a:spLocks noChangeArrowheads="1"/>
          </p:cNvSpPr>
          <p:nvPr/>
        </p:nvSpPr>
        <p:spPr bwMode="auto">
          <a:xfrm>
            <a:off x="3657600" y="23622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Eb/G</a:t>
            </a:r>
          </a:p>
        </p:txBody>
      </p:sp>
      <p:sp>
        <p:nvSpPr>
          <p:cNvPr id="1684501" name="Text Box 21"/>
          <p:cNvSpPr txBox="1">
            <a:spLocks noChangeArrowheads="1"/>
          </p:cNvSpPr>
          <p:nvPr/>
        </p:nvSpPr>
        <p:spPr bwMode="auto">
          <a:xfrm>
            <a:off x="6324600" y="23622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Bbsus</a:t>
            </a:r>
          </a:p>
        </p:txBody>
      </p:sp>
      <p:sp>
        <p:nvSpPr>
          <p:cNvPr id="1684502" name="Text Box 22"/>
          <p:cNvSpPr txBox="1">
            <a:spLocks noChangeArrowheads="1"/>
          </p:cNvSpPr>
          <p:nvPr/>
        </p:nvSpPr>
        <p:spPr bwMode="auto">
          <a:xfrm>
            <a:off x="1828800" y="3124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</a:t>
            </a:r>
          </a:p>
        </p:txBody>
      </p:sp>
      <p:sp>
        <p:nvSpPr>
          <p:cNvPr id="1684503" name="Text Box 23"/>
          <p:cNvSpPr txBox="1">
            <a:spLocks noChangeArrowheads="1"/>
          </p:cNvSpPr>
          <p:nvPr/>
        </p:nvSpPr>
        <p:spPr bwMode="auto">
          <a:xfrm>
            <a:off x="6629400" y="3048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84504" name="Text Box 24"/>
          <p:cNvSpPr txBox="1">
            <a:spLocks noChangeArrowheads="1"/>
          </p:cNvSpPr>
          <p:nvPr/>
        </p:nvSpPr>
        <p:spPr bwMode="auto">
          <a:xfrm>
            <a:off x="0" y="4191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magnify You   Because You always remain the same</a:t>
            </a:r>
          </a:p>
        </p:txBody>
      </p:sp>
      <p:sp>
        <p:nvSpPr>
          <p:cNvPr id="1684505" name="Text Box 25"/>
          <p:cNvSpPr txBox="1">
            <a:spLocks noChangeArrowheads="1"/>
          </p:cNvSpPr>
          <p:nvPr/>
        </p:nvSpPr>
        <p:spPr bwMode="auto">
          <a:xfrm>
            <a:off x="3581400" y="31242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Eb/G</a:t>
            </a:r>
          </a:p>
        </p:txBody>
      </p:sp>
      <p:sp>
        <p:nvSpPr>
          <p:cNvPr id="1684506" name="Text Box 26"/>
          <p:cNvSpPr txBox="1">
            <a:spLocks noChangeArrowheads="1"/>
          </p:cNvSpPr>
          <p:nvPr/>
        </p:nvSpPr>
        <p:spPr bwMode="auto">
          <a:xfrm>
            <a:off x="5562600" y="30480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Bbsus</a:t>
            </a:r>
          </a:p>
        </p:txBody>
      </p:sp>
      <p:sp>
        <p:nvSpPr>
          <p:cNvPr id="1684507" name="Text Box 27"/>
          <p:cNvSpPr txBox="1">
            <a:spLocks noChangeArrowheads="1"/>
          </p:cNvSpPr>
          <p:nvPr/>
        </p:nvSpPr>
        <p:spPr bwMode="auto">
          <a:xfrm>
            <a:off x="1752600" y="3810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</a:t>
            </a:r>
          </a:p>
        </p:txBody>
      </p:sp>
      <p:sp>
        <p:nvSpPr>
          <p:cNvPr id="1684508" name="Text Box 28"/>
          <p:cNvSpPr txBox="1">
            <a:spLocks noChangeArrowheads="1"/>
          </p:cNvSpPr>
          <p:nvPr/>
        </p:nvSpPr>
        <p:spPr bwMode="auto">
          <a:xfrm>
            <a:off x="3581400" y="38100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Eb/G</a:t>
            </a:r>
          </a:p>
        </p:txBody>
      </p:sp>
      <p:sp>
        <p:nvSpPr>
          <p:cNvPr id="1684509" name="Text Box 29"/>
          <p:cNvSpPr txBox="1">
            <a:spLocks noChangeArrowheads="1"/>
          </p:cNvSpPr>
          <p:nvPr/>
        </p:nvSpPr>
        <p:spPr bwMode="auto">
          <a:xfrm>
            <a:off x="7696200" y="3810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</a:t>
            </a:r>
          </a:p>
        </p:txBody>
      </p:sp>
      <p:sp>
        <p:nvSpPr>
          <p:cNvPr id="1684510" name="Text Box 30"/>
          <p:cNvSpPr txBox="1">
            <a:spLocks noChangeArrowheads="1"/>
          </p:cNvSpPr>
          <p:nvPr/>
        </p:nvSpPr>
        <p:spPr bwMode="auto">
          <a:xfrm>
            <a:off x="6705600" y="38100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Bbsus</a:t>
            </a:r>
          </a:p>
        </p:txBody>
      </p:sp>
      <p:sp>
        <p:nvSpPr>
          <p:cNvPr id="1684511" name="Text Box 31"/>
          <p:cNvSpPr txBox="1">
            <a:spLocks noChangeArrowheads="1"/>
          </p:cNvSpPr>
          <p:nvPr/>
        </p:nvSpPr>
        <p:spPr bwMode="auto">
          <a:xfrm>
            <a:off x="0" y="53340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   the     Lord!       Every  body    Praise   the    Lord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4512" name="Text Box 32"/>
          <p:cNvSpPr txBox="1">
            <a:spLocks noChangeArrowheads="1"/>
          </p:cNvSpPr>
          <p:nvPr/>
        </p:nvSpPr>
        <p:spPr bwMode="auto">
          <a:xfrm>
            <a:off x="0" y="60198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  the   Lord!    Every   body    Praise   the    Lord</a:t>
            </a:r>
            <a:endParaRPr lang="en-US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84513" name="Text Box 33"/>
          <p:cNvSpPr txBox="1">
            <a:spLocks noChangeArrowheads="1"/>
          </p:cNvSpPr>
          <p:nvPr/>
        </p:nvSpPr>
        <p:spPr bwMode="auto">
          <a:xfrm>
            <a:off x="2362200" y="50292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Fm/Eb</a:t>
            </a:r>
          </a:p>
        </p:txBody>
      </p:sp>
      <p:sp>
        <p:nvSpPr>
          <p:cNvPr id="1684514" name="Text Box 34"/>
          <p:cNvSpPr txBox="1">
            <a:spLocks noChangeArrowheads="1"/>
          </p:cNvSpPr>
          <p:nvPr/>
        </p:nvSpPr>
        <p:spPr bwMode="auto">
          <a:xfrm>
            <a:off x="3200400" y="5715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84515" name="Text Box 35"/>
          <p:cNvSpPr txBox="1">
            <a:spLocks noChangeArrowheads="1"/>
          </p:cNvSpPr>
          <p:nvPr/>
        </p:nvSpPr>
        <p:spPr bwMode="auto">
          <a:xfrm>
            <a:off x="6781800" y="5029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84516" name="Text Box 36"/>
          <p:cNvSpPr txBox="1">
            <a:spLocks noChangeArrowheads="1"/>
          </p:cNvSpPr>
          <p:nvPr/>
        </p:nvSpPr>
        <p:spPr bwMode="auto">
          <a:xfrm>
            <a:off x="4800600" y="5029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84517" name="Text Box 37"/>
          <p:cNvSpPr txBox="1">
            <a:spLocks noChangeArrowheads="1"/>
          </p:cNvSpPr>
          <p:nvPr/>
        </p:nvSpPr>
        <p:spPr bwMode="auto">
          <a:xfrm>
            <a:off x="3200400" y="5029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84518" name="Text Box 38"/>
          <p:cNvSpPr txBox="1">
            <a:spLocks noChangeArrowheads="1"/>
          </p:cNvSpPr>
          <p:nvPr/>
        </p:nvSpPr>
        <p:spPr bwMode="auto">
          <a:xfrm>
            <a:off x="1600200" y="5029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84519" name="Text Box 39"/>
          <p:cNvSpPr txBox="1">
            <a:spLocks noChangeArrowheads="1"/>
          </p:cNvSpPr>
          <p:nvPr/>
        </p:nvSpPr>
        <p:spPr bwMode="auto">
          <a:xfrm>
            <a:off x="3962400" y="5715000"/>
            <a:ext cx="1371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Fm7  Eb/G</a:t>
            </a:r>
          </a:p>
        </p:txBody>
      </p:sp>
      <p:sp>
        <p:nvSpPr>
          <p:cNvPr id="1684520" name="Text Box 40"/>
          <p:cNvSpPr txBox="1">
            <a:spLocks noChangeArrowheads="1"/>
          </p:cNvSpPr>
          <p:nvPr/>
        </p:nvSpPr>
        <p:spPr bwMode="auto">
          <a:xfrm>
            <a:off x="3962400" y="50292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Fm/Eb</a:t>
            </a:r>
          </a:p>
        </p:txBody>
      </p:sp>
      <p:sp>
        <p:nvSpPr>
          <p:cNvPr id="1684521" name="Text Box 41"/>
          <p:cNvSpPr txBox="1">
            <a:spLocks noChangeArrowheads="1"/>
          </p:cNvSpPr>
          <p:nvPr/>
        </p:nvSpPr>
        <p:spPr bwMode="auto">
          <a:xfrm>
            <a:off x="1752600" y="5715000"/>
            <a:ext cx="91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Cm</a:t>
            </a:r>
          </a:p>
        </p:txBody>
      </p:sp>
      <p:sp>
        <p:nvSpPr>
          <p:cNvPr id="1684522" name="Text Box 42"/>
          <p:cNvSpPr txBox="1">
            <a:spLocks noChangeArrowheads="1"/>
          </p:cNvSpPr>
          <p:nvPr/>
        </p:nvSpPr>
        <p:spPr bwMode="auto">
          <a:xfrm>
            <a:off x="2514600" y="5715000"/>
            <a:ext cx="762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Bb/D</a:t>
            </a:r>
          </a:p>
        </p:txBody>
      </p:sp>
      <p:sp>
        <p:nvSpPr>
          <p:cNvPr id="1684523" name="Text Box 43"/>
          <p:cNvSpPr txBox="1">
            <a:spLocks noChangeArrowheads="1"/>
          </p:cNvSpPr>
          <p:nvPr/>
        </p:nvSpPr>
        <p:spPr bwMode="auto">
          <a:xfrm>
            <a:off x="5486400" y="5029200"/>
            <a:ext cx="990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Bb7/Eb</a:t>
            </a:r>
          </a:p>
        </p:txBody>
      </p:sp>
      <p:sp>
        <p:nvSpPr>
          <p:cNvPr id="1684524" name="Text Box 44"/>
          <p:cNvSpPr txBox="1">
            <a:spLocks noChangeArrowheads="1"/>
          </p:cNvSpPr>
          <p:nvPr/>
        </p:nvSpPr>
        <p:spPr bwMode="auto">
          <a:xfrm>
            <a:off x="5410200" y="5715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Bb7</a:t>
            </a:r>
          </a:p>
        </p:txBody>
      </p:sp>
      <p:sp>
        <p:nvSpPr>
          <p:cNvPr id="1684525" name="Text Box 45"/>
          <p:cNvSpPr txBox="1">
            <a:spLocks noChangeArrowheads="1"/>
          </p:cNvSpPr>
          <p:nvPr/>
        </p:nvSpPr>
        <p:spPr bwMode="auto">
          <a:xfrm>
            <a:off x="6705600" y="5715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84526" name="Text Box 46"/>
          <p:cNvSpPr txBox="1">
            <a:spLocks noChangeArrowheads="1"/>
          </p:cNvSpPr>
          <p:nvPr/>
        </p:nvSpPr>
        <p:spPr bwMode="auto">
          <a:xfrm>
            <a:off x="7848600" y="5029200"/>
            <a:ext cx="8382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Bb/D</a:t>
            </a:r>
          </a:p>
        </p:txBody>
      </p:sp>
    </p:spTree>
    <p:extLst>
      <p:ext uri="{BB962C8B-B14F-4D97-AF65-F5344CB8AC3E}">
        <p14:creationId xmlns:p14="http://schemas.microsoft.com/office/powerpoint/2010/main" val="168387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2514600"/>
            <a:ext cx="9144000" cy="34290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99" name="Rectangle 1"/>
          <p:cNvSpPr>
            <a:spLocks noChangeArrowheads="1"/>
          </p:cNvSpPr>
          <p:nvPr/>
        </p:nvSpPr>
        <p:spPr bwMode="auto">
          <a:xfrm>
            <a:off x="0" y="598488"/>
            <a:ext cx="9144000" cy="1890712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91678" name="Text Box 30"/>
          <p:cNvSpPr txBox="1">
            <a:spLocks noChangeArrowheads="1"/>
          </p:cNvSpPr>
          <p:nvPr/>
        </p:nvSpPr>
        <p:spPr bwMode="auto">
          <a:xfrm>
            <a:off x="2514600" y="1284288"/>
            <a:ext cx="594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    Him,        Praise    Him        and    Lift   Him  Up!</a:t>
            </a:r>
          </a:p>
        </p:txBody>
      </p:sp>
      <p:sp>
        <p:nvSpPr>
          <p:cNvPr id="1691684" name="Text Box 36"/>
          <p:cNvSpPr txBox="1">
            <a:spLocks noChangeArrowheads="1"/>
          </p:cNvSpPr>
          <p:nvPr/>
        </p:nvSpPr>
        <p:spPr bwMode="auto">
          <a:xfrm>
            <a:off x="2362200" y="9032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Db/Eb</a:t>
            </a:r>
          </a:p>
        </p:txBody>
      </p:sp>
      <p:sp>
        <p:nvSpPr>
          <p:cNvPr id="1691685" name="Text Box 37"/>
          <p:cNvSpPr txBox="1">
            <a:spLocks noChangeArrowheads="1"/>
          </p:cNvSpPr>
          <p:nvPr/>
        </p:nvSpPr>
        <p:spPr bwMode="auto">
          <a:xfrm>
            <a:off x="3352800" y="9032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</a:t>
            </a:r>
          </a:p>
        </p:txBody>
      </p:sp>
      <p:sp>
        <p:nvSpPr>
          <p:cNvPr id="1691741" name="Text Box 93"/>
          <p:cNvSpPr txBox="1">
            <a:spLocks noChangeArrowheads="1"/>
          </p:cNvSpPr>
          <p:nvPr/>
        </p:nvSpPr>
        <p:spPr bwMode="auto">
          <a:xfrm>
            <a:off x="7696200" y="903288"/>
            <a:ext cx="6096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91750" name="Text Box 102"/>
          <p:cNvSpPr txBox="1">
            <a:spLocks noChangeArrowheads="1"/>
          </p:cNvSpPr>
          <p:nvPr/>
        </p:nvSpPr>
        <p:spPr bwMode="auto">
          <a:xfrm>
            <a:off x="4343400" y="9032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Db/Eb</a:t>
            </a:r>
          </a:p>
        </p:txBody>
      </p:sp>
      <p:sp>
        <p:nvSpPr>
          <p:cNvPr id="1691751" name="Text Box 103"/>
          <p:cNvSpPr txBox="1">
            <a:spLocks noChangeArrowheads="1"/>
          </p:cNvSpPr>
          <p:nvPr/>
        </p:nvSpPr>
        <p:spPr bwMode="auto">
          <a:xfrm>
            <a:off x="5105400" y="9032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</a:t>
            </a:r>
          </a:p>
        </p:txBody>
      </p:sp>
      <p:sp>
        <p:nvSpPr>
          <p:cNvPr id="1691752" name="Text Box 104"/>
          <p:cNvSpPr txBox="1">
            <a:spLocks noChangeArrowheads="1"/>
          </p:cNvSpPr>
          <p:nvPr/>
        </p:nvSpPr>
        <p:spPr bwMode="auto">
          <a:xfrm>
            <a:off x="6553200" y="9032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</a:t>
            </a:r>
          </a:p>
        </p:txBody>
      </p:sp>
      <p:sp>
        <p:nvSpPr>
          <p:cNvPr id="1691754" name="Text Box 106"/>
          <p:cNvSpPr txBox="1">
            <a:spLocks noChangeArrowheads="1"/>
          </p:cNvSpPr>
          <p:nvPr/>
        </p:nvSpPr>
        <p:spPr bwMode="auto">
          <a:xfrm>
            <a:off x="2590800" y="2122488"/>
            <a:ext cx="594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Praise     Him,        Exalt   His Name        Forever</a:t>
            </a:r>
          </a:p>
        </p:txBody>
      </p:sp>
      <p:sp>
        <p:nvSpPr>
          <p:cNvPr id="1691755" name="Text Box 107"/>
          <p:cNvSpPr txBox="1">
            <a:spLocks noChangeArrowheads="1"/>
          </p:cNvSpPr>
          <p:nvPr/>
        </p:nvSpPr>
        <p:spPr bwMode="auto">
          <a:xfrm>
            <a:off x="2438400" y="18176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Db/Eb</a:t>
            </a:r>
          </a:p>
        </p:txBody>
      </p:sp>
      <p:sp>
        <p:nvSpPr>
          <p:cNvPr id="1691756" name="Text Box 108"/>
          <p:cNvSpPr txBox="1">
            <a:spLocks noChangeArrowheads="1"/>
          </p:cNvSpPr>
          <p:nvPr/>
        </p:nvSpPr>
        <p:spPr bwMode="auto">
          <a:xfrm>
            <a:off x="3429000" y="18176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</a:t>
            </a:r>
          </a:p>
        </p:txBody>
      </p:sp>
      <p:sp>
        <p:nvSpPr>
          <p:cNvPr id="1691757" name="Text Box 109"/>
          <p:cNvSpPr txBox="1">
            <a:spLocks noChangeArrowheads="1"/>
          </p:cNvSpPr>
          <p:nvPr/>
        </p:nvSpPr>
        <p:spPr bwMode="auto">
          <a:xfrm>
            <a:off x="6477000" y="1817688"/>
            <a:ext cx="5334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</a:p>
        </p:txBody>
      </p:sp>
      <p:sp>
        <p:nvSpPr>
          <p:cNvPr id="1691758" name="Text Box 110"/>
          <p:cNvSpPr txBox="1">
            <a:spLocks noChangeArrowheads="1"/>
          </p:cNvSpPr>
          <p:nvPr/>
        </p:nvSpPr>
        <p:spPr bwMode="auto">
          <a:xfrm>
            <a:off x="4419600" y="18176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Db/Eb</a:t>
            </a:r>
          </a:p>
        </p:txBody>
      </p:sp>
      <p:sp>
        <p:nvSpPr>
          <p:cNvPr id="1691759" name="Text Box 111"/>
          <p:cNvSpPr txBox="1">
            <a:spLocks noChangeArrowheads="1"/>
          </p:cNvSpPr>
          <p:nvPr/>
        </p:nvSpPr>
        <p:spPr bwMode="auto">
          <a:xfrm>
            <a:off x="5486400" y="1817688"/>
            <a:ext cx="8382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</a:t>
            </a:r>
          </a:p>
        </p:txBody>
      </p:sp>
      <p:sp>
        <p:nvSpPr>
          <p:cNvPr id="1691760" name="Text Box 112"/>
          <p:cNvSpPr txBox="1">
            <a:spLocks noChangeArrowheads="1"/>
          </p:cNvSpPr>
          <p:nvPr/>
        </p:nvSpPr>
        <p:spPr bwMode="auto">
          <a:xfrm>
            <a:off x="7086600" y="1817688"/>
            <a:ext cx="14478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Ab/Bb     Bb</a:t>
            </a:r>
          </a:p>
        </p:txBody>
      </p:sp>
      <p:sp>
        <p:nvSpPr>
          <p:cNvPr id="1691761" name="Text Box 113"/>
          <p:cNvSpPr txBox="1">
            <a:spLocks noChangeArrowheads="1"/>
          </p:cNvSpPr>
          <p:nvPr/>
        </p:nvSpPr>
        <p:spPr bwMode="auto">
          <a:xfrm>
            <a:off x="685800" y="3048000"/>
            <a:ext cx="678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Holy,     Holy,    Holy          /          Holy,     Holy,     Holy </a:t>
            </a:r>
          </a:p>
        </p:txBody>
      </p:sp>
      <p:sp>
        <p:nvSpPr>
          <p:cNvPr id="1691762" name="Rectangle 114"/>
          <p:cNvSpPr>
            <a:spLocks noChangeArrowheads="1"/>
          </p:cNvSpPr>
          <p:nvPr/>
        </p:nvSpPr>
        <p:spPr bwMode="auto">
          <a:xfrm>
            <a:off x="1295400" y="3810000"/>
            <a:ext cx="4787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Holy     is      the      Lord      God      Al - mighty</a:t>
            </a:r>
          </a:p>
        </p:txBody>
      </p:sp>
      <p:sp>
        <p:nvSpPr>
          <p:cNvPr id="1691763" name="Rectangle 115"/>
          <p:cNvSpPr>
            <a:spLocks noChangeArrowheads="1"/>
          </p:cNvSpPr>
          <p:nvPr/>
        </p:nvSpPr>
        <p:spPr bwMode="auto">
          <a:xfrm>
            <a:off x="1371600" y="4572000"/>
            <a:ext cx="701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Worthy    to    receive      glory     /     Worthy     to    receive     honor</a:t>
            </a:r>
          </a:p>
        </p:txBody>
      </p:sp>
      <p:sp>
        <p:nvSpPr>
          <p:cNvPr id="1691764" name="Rectangle 116"/>
          <p:cNvSpPr>
            <a:spLocks noChangeArrowheads="1"/>
          </p:cNvSpPr>
          <p:nvPr/>
        </p:nvSpPr>
        <p:spPr bwMode="auto">
          <a:xfrm>
            <a:off x="1447800" y="5334000"/>
            <a:ext cx="723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Worthy     to      receive     all     our      praise      today.</a:t>
            </a:r>
          </a:p>
        </p:txBody>
      </p:sp>
      <p:sp>
        <p:nvSpPr>
          <p:cNvPr id="1691765" name="Text Box 117"/>
          <p:cNvSpPr txBox="1">
            <a:spLocks noChangeArrowheads="1"/>
          </p:cNvSpPr>
          <p:nvPr/>
        </p:nvSpPr>
        <p:spPr bwMode="auto">
          <a:xfrm>
            <a:off x="1295400" y="2667000"/>
            <a:ext cx="533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66" name="Text Box 118"/>
          <p:cNvSpPr txBox="1">
            <a:spLocks noChangeArrowheads="1"/>
          </p:cNvSpPr>
          <p:nvPr/>
        </p:nvSpPr>
        <p:spPr bwMode="auto">
          <a:xfrm>
            <a:off x="2133600" y="2667000"/>
            <a:ext cx="1524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   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67" name="Text Box 119"/>
          <p:cNvSpPr txBox="1">
            <a:spLocks noChangeArrowheads="1"/>
          </p:cNvSpPr>
          <p:nvPr/>
        </p:nvSpPr>
        <p:spPr bwMode="auto">
          <a:xfrm>
            <a:off x="4495800" y="26670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68" name="Text Box 120"/>
          <p:cNvSpPr txBox="1">
            <a:spLocks noChangeArrowheads="1"/>
          </p:cNvSpPr>
          <p:nvPr/>
        </p:nvSpPr>
        <p:spPr bwMode="auto">
          <a:xfrm>
            <a:off x="5410200" y="2667000"/>
            <a:ext cx="1371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  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69" name="Text Box 121"/>
          <p:cNvSpPr txBox="1">
            <a:spLocks noChangeArrowheads="1"/>
          </p:cNvSpPr>
          <p:nvPr/>
        </p:nvSpPr>
        <p:spPr bwMode="auto">
          <a:xfrm>
            <a:off x="1371600" y="3505200"/>
            <a:ext cx="47244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      Gm    Ab     Gm          Fm      Eb Bb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70" name="Text Box 122"/>
          <p:cNvSpPr txBox="1">
            <a:spLocks noChangeArrowheads="1"/>
          </p:cNvSpPr>
          <p:nvPr/>
        </p:nvSpPr>
        <p:spPr bwMode="auto">
          <a:xfrm>
            <a:off x="1447800" y="4267200"/>
            <a:ext cx="60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71" name="Text Box 123"/>
          <p:cNvSpPr txBox="1">
            <a:spLocks noChangeArrowheads="1"/>
          </p:cNvSpPr>
          <p:nvPr/>
        </p:nvSpPr>
        <p:spPr bwMode="auto">
          <a:xfrm>
            <a:off x="3048000" y="4267200"/>
            <a:ext cx="1447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     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72" name="Text Box 124"/>
          <p:cNvSpPr txBox="1">
            <a:spLocks noChangeArrowheads="1"/>
          </p:cNvSpPr>
          <p:nvPr/>
        </p:nvSpPr>
        <p:spPr bwMode="auto">
          <a:xfrm>
            <a:off x="4953000" y="42672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73" name="Text Box 125"/>
          <p:cNvSpPr txBox="1">
            <a:spLocks noChangeArrowheads="1"/>
          </p:cNvSpPr>
          <p:nvPr/>
        </p:nvSpPr>
        <p:spPr bwMode="auto">
          <a:xfrm>
            <a:off x="6553200" y="4267200"/>
            <a:ext cx="1524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Ab/Eb    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74" name="Text Box 126"/>
          <p:cNvSpPr txBox="1">
            <a:spLocks noChangeArrowheads="1"/>
          </p:cNvSpPr>
          <p:nvPr/>
        </p:nvSpPr>
        <p:spPr bwMode="auto">
          <a:xfrm>
            <a:off x="1524000" y="5029200"/>
            <a:ext cx="44196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          Gm    Ab Gm     Fm     Eb     Bb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75" name="Text Box 127"/>
          <p:cNvSpPr txBox="1">
            <a:spLocks noChangeArrowheads="1"/>
          </p:cNvSpPr>
          <p:nvPr/>
        </p:nvSpPr>
        <p:spPr bwMode="auto">
          <a:xfrm>
            <a:off x="6172200" y="5029200"/>
            <a:ext cx="685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91776" name="Text Box 128"/>
          <p:cNvSpPr txBox="1">
            <a:spLocks noChangeArrowheads="1"/>
          </p:cNvSpPr>
          <p:nvPr/>
        </p:nvSpPr>
        <p:spPr bwMode="auto">
          <a:xfrm>
            <a:off x="6400800" y="3505200"/>
            <a:ext cx="10668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Ab/Bb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51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ctangle 125"/>
          <p:cNvSpPr/>
          <p:nvPr/>
        </p:nvSpPr>
        <p:spPr bwMode="auto">
          <a:xfrm>
            <a:off x="3175" y="1833563"/>
            <a:ext cx="9123363" cy="3624262"/>
          </a:xfrm>
          <a:prstGeom prst="rect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1682750" y="2033588"/>
            <a:ext cx="2232025" cy="501650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-7938" y="331788"/>
            <a:ext cx="9142413" cy="14954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3" name="Rectangle 1"/>
          <p:cNvSpPr>
            <a:spLocks noChangeArrowheads="1"/>
          </p:cNvSpPr>
          <p:nvPr/>
        </p:nvSpPr>
        <p:spPr bwMode="auto">
          <a:xfrm>
            <a:off x="0" y="0"/>
            <a:ext cx="9155113" cy="31591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2054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30163"/>
            <a:ext cx="300038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465138" y="1427163"/>
            <a:ext cx="8596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Is it true that you are thinking of me     How You love me it’s amazing</a:t>
            </a: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38100" y="1827213"/>
            <a:ext cx="9572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Chorus</a:t>
            </a:r>
          </a:p>
        </p:txBody>
      </p:sp>
      <p:sp>
        <p:nvSpPr>
          <p:cNvPr id="2057" name="Text Box 4"/>
          <p:cNvSpPr txBox="1">
            <a:spLocks noChangeArrowheads="1"/>
          </p:cNvSpPr>
          <p:nvPr/>
        </p:nvSpPr>
        <p:spPr bwMode="auto">
          <a:xfrm>
            <a:off x="436563" y="687388"/>
            <a:ext cx="8607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Who am I that you are mindful of me   that you hear me when I call</a:t>
            </a:r>
          </a:p>
        </p:txBody>
      </p:sp>
      <p:sp>
        <p:nvSpPr>
          <p:cNvPr id="85" name="Text Box 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41850" y="377825"/>
            <a:ext cx="7239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F#m9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59" name="Text Box 4"/>
          <p:cNvSpPr txBox="1">
            <a:spLocks noChangeArrowheads="1"/>
          </p:cNvSpPr>
          <p:nvPr/>
        </p:nvSpPr>
        <p:spPr bwMode="auto">
          <a:xfrm>
            <a:off x="1797050" y="2935288"/>
            <a:ext cx="73961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I    am    a    friend of God       I    am    a    friend of God </a:t>
            </a:r>
          </a:p>
        </p:txBody>
      </p:sp>
      <p:sp>
        <p:nvSpPr>
          <p:cNvPr id="79" name="Text Box 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92338" y="1103313"/>
            <a:ext cx="723900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C#m9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558800" y="1106488"/>
            <a:ext cx="874713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E2maj7</a:t>
            </a:r>
          </a:p>
        </p:txBody>
      </p:sp>
      <p:sp>
        <p:nvSpPr>
          <p:cNvPr id="90" name="Text Box 9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561138" y="1125538"/>
            <a:ext cx="527050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" name="Text Box 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586288" y="1125538"/>
            <a:ext cx="744537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F#m9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3" name="Text Box 9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165475" y="1106488"/>
            <a:ext cx="912813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G#/C#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9" name="Text Box 9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165475" y="2597150"/>
            <a:ext cx="7493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G#aug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0" name="Text Box 9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698625" y="2617788"/>
            <a:ext cx="1041400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G#sus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/C#</a:t>
            </a:r>
          </a:p>
        </p:txBody>
      </p:sp>
      <p:sp>
        <p:nvSpPr>
          <p:cNvPr id="125" name="Text Box 9"/>
          <p:cNvSpPr txBox="1">
            <a:spLocks noChangeArrowheads="1"/>
          </p:cNvSpPr>
          <p:nvPr/>
        </p:nvSpPr>
        <p:spPr bwMode="auto">
          <a:xfrm>
            <a:off x="-14288" y="331788"/>
            <a:ext cx="514351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V1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-14288" y="5457825"/>
            <a:ext cx="9155113" cy="757238"/>
          </a:xfrm>
          <a:prstGeom prst="rect">
            <a:avLst/>
          </a:prstGeom>
          <a:solidFill>
            <a:srgbClr val="7030A0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69" name="Text Box 6"/>
          <p:cNvSpPr txBox="1">
            <a:spLocks noChangeArrowheads="1"/>
          </p:cNvSpPr>
          <p:nvPr/>
        </p:nvSpPr>
        <p:spPr bwMode="auto">
          <a:xfrm>
            <a:off x="1276350" y="5815013"/>
            <a:ext cx="7867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God   Almighty,    Lord of Glory    You  have   called   me friend</a:t>
            </a:r>
          </a:p>
        </p:txBody>
      </p:sp>
      <p:sp>
        <p:nvSpPr>
          <p:cNvPr id="145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101975" y="4722813"/>
            <a:ext cx="43815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53" name="Text Box 9"/>
          <p:cNvSpPr txBox="1">
            <a:spLocks noChangeArrowheads="1"/>
          </p:cNvSpPr>
          <p:nvPr/>
        </p:nvSpPr>
        <p:spPr bwMode="auto">
          <a:xfrm>
            <a:off x="12700" y="5459413"/>
            <a:ext cx="982663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Bridge: </a:t>
            </a:r>
          </a:p>
        </p:txBody>
      </p:sp>
      <p:sp>
        <p:nvSpPr>
          <p:cNvPr id="2072" name="Text Box 4"/>
          <p:cNvSpPr txBox="1">
            <a:spLocks noChangeArrowheads="1"/>
          </p:cNvSpPr>
          <p:nvPr/>
        </p:nvSpPr>
        <p:spPr bwMode="auto">
          <a:xfrm>
            <a:off x="1797050" y="3679825"/>
            <a:ext cx="736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I    am    a    friend of God       I    am    a    friend of God </a:t>
            </a:r>
          </a:p>
        </p:txBody>
      </p:sp>
      <p:sp>
        <p:nvSpPr>
          <p:cNvPr id="87" name="Text Box 9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914775" y="3332163"/>
            <a:ext cx="693738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F#m7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7" name="Text Box 9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6694488" y="3355975"/>
            <a:ext cx="625475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Bm9</a:t>
            </a:r>
          </a:p>
        </p:txBody>
      </p:sp>
      <p:sp>
        <p:nvSpPr>
          <p:cNvPr id="117" name="Text Box 9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1993900" y="3338513"/>
            <a:ext cx="79375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C#m7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76" name="Text Box 4"/>
          <p:cNvSpPr txBox="1">
            <a:spLocks noChangeArrowheads="1"/>
          </p:cNvSpPr>
          <p:nvPr/>
        </p:nvSpPr>
        <p:spPr bwMode="auto">
          <a:xfrm>
            <a:off x="1763713" y="4359275"/>
            <a:ext cx="7399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I    am    a    friend of God       I    am    a    friend of God </a:t>
            </a:r>
          </a:p>
        </p:txBody>
      </p:sp>
      <p:sp>
        <p:nvSpPr>
          <p:cNvPr id="127" name="Text Box 9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2109788" y="4079875"/>
            <a:ext cx="693737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F#m7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8" name="Text Box 9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4181475" y="4079875"/>
            <a:ext cx="762000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Amaj9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1" name="Text Box 9"/>
          <p:cNvSpPr txBox="1">
            <a:spLocks noChangeArrowheads="1"/>
          </p:cNvSpPr>
          <p:nvPr/>
        </p:nvSpPr>
        <p:spPr bwMode="auto">
          <a:xfrm>
            <a:off x="5600700" y="4081463"/>
            <a:ext cx="614363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E/G#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3" name="Text Box 9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6999288" y="4064000"/>
            <a:ext cx="817562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Gmaj7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81" name="Text Box 4"/>
          <p:cNvSpPr txBox="1">
            <a:spLocks noChangeArrowheads="1"/>
          </p:cNvSpPr>
          <p:nvPr/>
        </p:nvSpPr>
        <p:spPr bwMode="auto">
          <a:xfrm>
            <a:off x="1712913" y="5057775"/>
            <a:ext cx="7413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smtClean="0">
                <a:solidFill>
                  <a:srgbClr val="FFFFFF"/>
                </a:solidFill>
              </a:rPr>
              <a:t>He calls me friend                    He  calls   me  friend</a:t>
            </a:r>
          </a:p>
        </p:txBody>
      </p:sp>
      <p:sp>
        <p:nvSpPr>
          <p:cNvPr id="135" name="Text Box 9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5330825" y="4759325"/>
            <a:ext cx="817563" cy="3397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F#sus7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6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507163" y="4760913"/>
            <a:ext cx="43815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7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903538" y="2095500"/>
            <a:ext cx="43815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8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389313" y="2095500"/>
            <a:ext cx="43815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4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789113" y="2095500"/>
            <a:ext cx="1017587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Punch Hit: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54" name="Text Box 9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022475" y="5491163"/>
            <a:ext cx="762000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Amaj9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58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608388" y="5494338"/>
            <a:ext cx="735012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E2/G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59" name="Text Box 9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373688" y="5521325"/>
            <a:ext cx="950912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F#m7</a:t>
            </a:r>
            <a:r>
              <a:rPr lang="en-US" sz="1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(4)</a:t>
            </a:r>
          </a:p>
        </p:txBody>
      </p:sp>
      <p:sp>
        <p:nvSpPr>
          <p:cNvPr id="160" name="Text Box 9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7210425" y="5521325"/>
            <a:ext cx="76200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Amaj9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1" name="Text Box 9"/>
          <p:cNvSpPr txBox="1">
            <a:spLocks noChangeArrowheads="1"/>
          </p:cNvSpPr>
          <p:nvPr/>
        </p:nvSpPr>
        <p:spPr bwMode="auto">
          <a:xfrm>
            <a:off x="8016875" y="5537200"/>
            <a:ext cx="1103313" cy="554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Last time:</a:t>
            </a:r>
            <a:r>
              <a: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E2/B</a:t>
            </a:r>
            <a:r>
              <a: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162" name="Text Box 9"/>
          <p:cNvSpPr txBox="1">
            <a:spLocks noChangeArrowheads="1"/>
          </p:cNvSpPr>
          <p:nvPr/>
        </p:nvSpPr>
        <p:spPr bwMode="auto">
          <a:xfrm>
            <a:off x="1116013" y="5459413"/>
            <a:ext cx="582612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4X</a:t>
            </a:r>
            <a:r>
              <a:rPr lang="en-US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164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428875" y="371475"/>
            <a:ext cx="43815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5" name="Text Box 9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561138" y="377825"/>
            <a:ext cx="438150" cy="3381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E2</a:t>
            </a:r>
            <a:endParaRPr lang="en-US" sz="1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2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0638" y="6156325"/>
            <a:ext cx="9147175" cy="66833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588" y="5607050"/>
            <a:ext cx="9123362" cy="574675"/>
          </a:xfrm>
          <a:prstGeom prst="rect">
            <a:avLst/>
          </a:prstGeom>
          <a:solidFill>
            <a:srgbClr val="4C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-26988" y="3652838"/>
            <a:ext cx="9150351" cy="199707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12700" y="-17463"/>
            <a:ext cx="9144000" cy="1841501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25400" y="258763"/>
            <a:ext cx="915035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Tragedies are common place       all kinds of diseases   people are slipping away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22225" y="1588"/>
            <a:ext cx="427038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6350" y="858838"/>
            <a:ext cx="915035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Economy’s  down  people can’t get enough pay        but as for me all I can say is…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469900" y="-1588"/>
            <a:ext cx="657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2005013" y="-17463"/>
            <a:ext cx="584200" cy="3397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C/D</a:t>
            </a:r>
          </a:p>
        </p:txBody>
      </p:sp>
      <p:sp>
        <p:nvSpPr>
          <p:cNvPr id="2059" name="Rectangle 42"/>
          <p:cNvSpPr>
            <a:spLocks noChangeArrowheads="1"/>
          </p:cNvSpPr>
          <p:nvPr/>
        </p:nvSpPr>
        <p:spPr bwMode="auto">
          <a:xfrm>
            <a:off x="7542213" y="-22225"/>
            <a:ext cx="1576387" cy="3079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7700963" y="-17463"/>
            <a:ext cx="1273175" cy="3079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ID: 1677</a:t>
            </a:r>
          </a:p>
        </p:txBody>
      </p:sp>
      <p:pic>
        <p:nvPicPr>
          <p:cNvPr id="2061" name="Picture 3" descr="C:\Users\Rod\Desktop\speaker_white_small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76200"/>
            <a:ext cx="1905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-58738" y="1524000"/>
            <a:ext cx="9150351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Thank You Lord    for       all    You’ve done     for    me</a:t>
            </a: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219200" y="-1588"/>
            <a:ext cx="657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Am7</a:t>
            </a: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3060700" y="-17463"/>
            <a:ext cx="427038" cy="3397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3803650" y="-11113"/>
            <a:ext cx="657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6127750" y="-17463"/>
            <a:ext cx="584200" cy="3397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F/G</a:t>
            </a: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5391150" y="-17463"/>
            <a:ext cx="657225" cy="33972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Dm7</a:t>
            </a: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6840538" y="-11113"/>
            <a:ext cx="584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G/B</a:t>
            </a: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11113" y="596900"/>
            <a:ext cx="427037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2020888" y="593725"/>
            <a:ext cx="6826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C/G</a:t>
            </a: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1243013" y="593725"/>
            <a:ext cx="658812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Am7</a:t>
            </a: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3179763" y="574675"/>
            <a:ext cx="7715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F#dim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4568825" y="614363"/>
            <a:ext cx="4635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B7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5016500" y="620713"/>
            <a:ext cx="83978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B7/D#</a:t>
            </a: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5895975" y="620713"/>
            <a:ext cx="56038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7026275" y="593725"/>
            <a:ext cx="477838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A9</a:t>
            </a: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7862888" y="557213"/>
            <a:ext cx="52387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</a:p>
        </p:txBody>
      </p:sp>
      <p:sp>
        <p:nvSpPr>
          <p:cNvPr id="62" name="Text Box 3"/>
          <p:cNvSpPr txBox="1">
            <a:spLocks noChangeArrowheads="1"/>
          </p:cNvSpPr>
          <p:nvPr/>
        </p:nvSpPr>
        <p:spPr bwMode="auto">
          <a:xfrm>
            <a:off x="8442325" y="557213"/>
            <a:ext cx="398463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-17463" y="1198563"/>
            <a:ext cx="61118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</a:p>
        </p:txBody>
      </p: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798513" y="1214438"/>
            <a:ext cx="9144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D#dim7</a:t>
            </a: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136775" y="1239838"/>
            <a:ext cx="65722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</a:p>
        </p:txBody>
      </p:sp>
      <p:sp>
        <p:nvSpPr>
          <p:cNvPr id="66" name="Text Box 3"/>
          <p:cNvSpPr txBox="1">
            <a:spLocks noChangeArrowheads="1"/>
          </p:cNvSpPr>
          <p:nvPr/>
        </p:nvSpPr>
        <p:spPr bwMode="auto">
          <a:xfrm>
            <a:off x="2838450" y="1247775"/>
            <a:ext cx="852488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/F#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3732213" y="1239838"/>
            <a:ext cx="52387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</a:p>
        </p:txBody>
      </p:sp>
      <p:sp>
        <p:nvSpPr>
          <p:cNvPr id="68" name="Text Box 8"/>
          <p:cNvSpPr txBox="1">
            <a:spLocks noChangeArrowheads="1"/>
          </p:cNvSpPr>
          <p:nvPr/>
        </p:nvSpPr>
        <p:spPr bwMode="auto">
          <a:xfrm>
            <a:off x="4343400" y="1239838"/>
            <a:ext cx="584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G/B</a:t>
            </a: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5002213" y="1222375"/>
            <a:ext cx="754062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Am/D</a:t>
            </a:r>
          </a:p>
        </p:txBody>
      </p:sp>
      <p:sp>
        <p:nvSpPr>
          <p:cNvPr id="70" name="Text Box 8"/>
          <p:cNvSpPr txBox="1">
            <a:spLocks noChangeArrowheads="1"/>
          </p:cNvSpPr>
          <p:nvPr/>
        </p:nvSpPr>
        <p:spPr bwMode="auto">
          <a:xfrm>
            <a:off x="5811838" y="1222375"/>
            <a:ext cx="584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C/D</a:t>
            </a:r>
          </a:p>
        </p:txBody>
      </p:sp>
      <p:sp>
        <p:nvSpPr>
          <p:cNvPr id="71" name="Text Box 3"/>
          <p:cNvSpPr txBox="1">
            <a:spLocks noChangeArrowheads="1"/>
          </p:cNvSpPr>
          <p:nvPr/>
        </p:nvSpPr>
        <p:spPr bwMode="auto">
          <a:xfrm>
            <a:off x="6499225" y="1222375"/>
            <a:ext cx="427038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-46038" y="1835150"/>
            <a:ext cx="9144001" cy="181768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3" name="Text Box 2"/>
          <p:cNvSpPr txBox="1">
            <a:spLocks noChangeArrowheads="1"/>
          </p:cNvSpPr>
          <p:nvPr/>
        </p:nvSpPr>
        <p:spPr bwMode="auto">
          <a:xfrm>
            <a:off x="-25400" y="2132013"/>
            <a:ext cx="915035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Folk without homes out in the streets and the drug habit some say they just </a:t>
            </a:r>
            <a:r>
              <a:rPr lang="en-US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can’t 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beat</a:t>
            </a:r>
          </a:p>
        </p:txBody>
      </p:sp>
      <p:sp>
        <p:nvSpPr>
          <p:cNvPr id="74" name="Text Box 3"/>
          <p:cNvSpPr txBox="1">
            <a:spLocks noChangeArrowheads="1"/>
          </p:cNvSpPr>
          <p:nvPr/>
        </p:nvSpPr>
        <p:spPr bwMode="auto">
          <a:xfrm>
            <a:off x="31750" y="1809750"/>
            <a:ext cx="427038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</a:p>
        </p:txBody>
      </p:sp>
      <p:sp>
        <p:nvSpPr>
          <p:cNvPr id="75" name="Text Box 5"/>
          <p:cNvSpPr txBox="1">
            <a:spLocks noChangeArrowheads="1"/>
          </p:cNvSpPr>
          <p:nvPr/>
        </p:nvSpPr>
        <p:spPr bwMode="auto">
          <a:xfrm>
            <a:off x="-52388" y="2767013"/>
            <a:ext cx="9150351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Muggers 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 robbers no place seems to be safe                  but You’ve been my protection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1328738" y="1835150"/>
            <a:ext cx="657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</a:p>
        </p:txBody>
      </p:sp>
      <p:sp>
        <p:nvSpPr>
          <p:cNvPr id="77" name="Text Box 8"/>
          <p:cNvSpPr txBox="1">
            <a:spLocks noChangeArrowheads="1"/>
          </p:cNvSpPr>
          <p:nvPr/>
        </p:nvSpPr>
        <p:spPr bwMode="auto">
          <a:xfrm>
            <a:off x="3195638" y="1839913"/>
            <a:ext cx="584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C/D</a:t>
            </a:r>
          </a:p>
        </p:txBody>
      </p:sp>
      <p:sp>
        <p:nvSpPr>
          <p:cNvPr id="78" name="Text Box 5"/>
          <p:cNvSpPr txBox="1">
            <a:spLocks noChangeArrowheads="1"/>
          </p:cNvSpPr>
          <p:nvPr/>
        </p:nvSpPr>
        <p:spPr bwMode="auto">
          <a:xfrm>
            <a:off x="-30163" y="3362325"/>
            <a:ext cx="9150351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every step of the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way,  I </a:t>
            </a:r>
            <a:r>
              <a:rPr lang="en-US" sz="1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wanna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say        Thank  You Lord       For         all   You’ve  done      for   me</a:t>
            </a:r>
          </a:p>
        </p:txBody>
      </p:sp>
      <p:sp>
        <p:nvSpPr>
          <p:cNvPr id="79" name="Text Box 7"/>
          <p:cNvSpPr txBox="1">
            <a:spLocks noChangeArrowheads="1"/>
          </p:cNvSpPr>
          <p:nvPr/>
        </p:nvSpPr>
        <p:spPr bwMode="auto">
          <a:xfrm>
            <a:off x="2454275" y="1849438"/>
            <a:ext cx="6572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Am7</a:t>
            </a:r>
          </a:p>
        </p:txBody>
      </p:sp>
      <p:sp>
        <p:nvSpPr>
          <p:cNvPr id="80" name="Text Box 3"/>
          <p:cNvSpPr txBox="1">
            <a:spLocks noChangeArrowheads="1"/>
          </p:cNvSpPr>
          <p:nvPr/>
        </p:nvSpPr>
        <p:spPr bwMode="auto">
          <a:xfrm>
            <a:off x="4840288" y="1839913"/>
            <a:ext cx="427037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5778500" y="1839913"/>
            <a:ext cx="6572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</a:p>
        </p:txBody>
      </p:sp>
      <p:sp>
        <p:nvSpPr>
          <p:cNvPr id="82" name="Text Box 8"/>
          <p:cNvSpPr txBox="1">
            <a:spLocks noChangeArrowheads="1"/>
          </p:cNvSpPr>
          <p:nvPr/>
        </p:nvSpPr>
        <p:spPr bwMode="auto">
          <a:xfrm>
            <a:off x="7966075" y="1844675"/>
            <a:ext cx="584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F/G</a:t>
            </a:r>
          </a:p>
        </p:txBody>
      </p: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6708775" y="1835150"/>
            <a:ext cx="657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Dm7</a:t>
            </a:r>
          </a:p>
        </p:txBody>
      </p:sp>
      <p:sp>
        <p:nvSpPr>
          <p:cNvPr id="84" name="Text Box 8"/>
          <p:cNvSpPr txBox="1">
            <a:spLocks noChangeArrowheads="1"/>
          </p:cNvSpPr>
          <p:nvPr/>
        </p:nvSpPr>
        <p:spPr bwMode="auto">
          <a:xfrm>
            <a:off x="8550275" y="1844675"/>
            <a:ext cx="58420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G/B</a:t>
            </a:r>
          </a:p>
        </p:txBody>
      </p:sp>
      <p:sp>
        <p:nvSpPr>
          <p:cNvPr id="85" name="Text Box 3"/>
          <p:cNvSpPr txBox="1">
            <a:spLocks noChangeArrowheads="1"/>
          </p:cNvSpPr>
          <p:nvPr/>
        </p:nvSpPr>
        <p:spPr bwMode="auto">
          <a:xfrm>
            <a:off x="-34925" y="2449513"/>
            <a:ext cx="42703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1755775" y="2449513"/>
            <a:ext cx="68103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C/G</a:t>
            </a: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1098550" y="2449513"/>
            <a:ext cx="6572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Am7</a:t>
            </a:r>
          </a:p>
        </p:txBody>
      </p:sp>
      <p:sp>
        <p:nvSpPr>
          <p:cNvPr id="88" name="Text Box 3"/>
          <p:cNvSpPr txBox="1">
            <a:spLocks noChangeArrowheads="1"/>
          </p:cNvSpPr>
          <p:nvPr/>
        </p:nvSpPr>
        <p:spPr bwMode="auto">
          <a:xfrm>
            <a:off x="2635250" y="2468563"/>
            <a:ext cx="76993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F#dim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3803650" y="2459038"/>
            <a:ext cx="4635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B7</a:t>
            </a:r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4341813" y="2459038"/>
            <a:ext cx="839787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B7/D#</a:t>
            </a: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5710238" y="2468563"/>
            <a:ext cx="560387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560388" y="3087688"/>
            <a:ext cx="4762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A9</a:t>
            </a: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1395413" y="3105150"/>
            <a:ext cx="52387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</a:p>
        </p:txBody>
      </p:sp>
      <p:sp>
        <p:nvSpPr>
          <p:cNvPr id="94" name="Text Box 3"/>
          <p:cNvSpPr txBox="1">
            <a:spLocks noChangeArrowheads="1"/>
          </p:cNvSpPr>
          <p:nvPr/>
        </p:nvSpPr>
        <p:spPr bwMode="auto">
          <a:xfrm>
            <a:off x="2192338" y="3073400"/>
            <a:ext cx="3397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95" name="Text Box 8"/>
          <p:cNvSpPr txBox="1">
            <a:spLocks noChangeArrowheads="1"/>
          </p:cNvSpPr>
          <p:nvPr/>
        </p:nvSpPr>
        <p:spPr bwMode="auto">
          <a:xfrm>
            <a:off x="2584450" y="3076575"/>
            <a:ext cx="611188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</a:p>
        </p:txBody>
      </p:sp>
      <p:sp>
        <p:nvSpPr>
          <p:cNvPr id="96" name="Text Box 3"/>
          <p:cNvSpPr txBox="1">
            <a:spLocks noChangeArrowheads="1"/>
          </p:cNvSpPr>
          <p:nvPr/>
        </p:nvSpPr>
        <p:spPr bwMode="auto">
          <a:xfrm>
            <a:off x="3233738" y="3082925"/>
            <a:ext cx="9144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D#dim7</a:t>
            </a:r>
          </a:p>
        </p:txBody>
      </p:sp>
      <p:sp>
        <p:nvSpPr>
          <p:cNvPr id="97" name="Text Box 7"/>
          <p:cNvSpPr txBox="1">
            <a:spLocks noChangeArrowheads="1"/>
          </p:cNvSpPr>
          <p:nvPr/>
        </p:nvSpPr>
        <p:spPr bwMode="auto">
          <a:xfrm>
            <a:off x="4179888" y="3076575"/>
            <a:ext cx="65722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</a:p>
        </p:txBody>
      </p:sp>
      <p:sp>
        <p:nvSpPr>
          <p:cNvPr id="98" name="Text Box 3"/>
          <p:cNvSpPr txBox="1">
            <a:spLocks noChangeArrowheads="1"/>
          </p:cNvSpPr>
          <p:nvPr/>
        </p:nvSpPr>
        <p:spPr bwMode="auto">
          <a:xfrm>
            <a:off x="4867275" y="3078163"/>
            <a:ext cx="85248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/F#</a:t>
            </a: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5740400" y="3073400"/>
            <a:ext cx="530225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</a:p>
        </p:txBody>
      </p:sp>
      <p:sp>
        <p:nvSpPr>
          <p:cNvPr id="100" name="Text Box 8"/>
          <p:cNvSpPr txBox="1">
            <a:spLocks noChangeArrowheads="1"/>
          </p:cNvSpPr>
          <p:nvPr/>
        </p:nvSpPr>
        <p:spPr bwMode="auto">
          <a:xfrm>
            <a:off x="6191250" y="3082925"/>
            <a:ext cx="584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G/B</a:t>
            </a:r>
          </a:p>
        </p:txBody>
      </p:sp>
      <p:sp>
        <p:nvSpPr>
          <p:cNvPr id="101" name="Text Box 3"/>
          <p:cNvSpPr txBox="1">
            <a:spLocks noChangeArrowheads="1"/>
          </p:cNvSpPr>
          <p:nvPr/>
        </p:nvSpPr>
        <p:spPr bwMode="auto">
          <a:xfrm>
            <a:off x="6700838" y="3076575"/>
            <a:ext cx="754062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Am/D</a:t>
            </a:r>
          </a:p>
        </p:txBody>
      </p:sp>
      <p:sp>
        <p:nvSpPr>
          <p:cNvPr id="102" name="Text Box 8"/>
          <p:cNvSpPr txBox="1">
            <a:spLocks noChangeArrowheads="1"/>
          </p:cNvSpPr>
          <p:nvPr/>
        </p:nvSpPr>
        <p:spPr bwMode="auto">
          <a:xfrm>
            <a:off x="7366000" y="3087688"/>
            <a:ext cx="584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C/D</a:t>
            </a:r>
          </a:p>
        </p:txBody>
      </p:sp>
      <p:sp>
        <p:nvSpPr>
          <p:cNvPr id="103" name="Text Box 3"/>
          <p:cNvSpPr txBox="1">
            <a:spLocks noChangeArrowheads="1"/>
          </p:cNvSpPr>
          <p:nvPr/>
        </p:nvSpPr>
        <p:spPr bwMode="auto">
          <a:xfrm>
            <a:off x="7927975" y="3089275"/>
            <a:ext cx="427038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</a:p>
        </p:txBody>
      </p:sp>
      <p:sp>
        <p:nvSpPr>
          <p:cNvPr id="105" name="Text Box 2"/>
          <p:cNvSpPr txBox="1">
            <a:spLocks noChangeArrowheads="1"/>
          </p:cNvSpPr>
          <p:nvPr/>
        </p:nvSpPr>
        <p:spPr bwMode="auto">
          <a:xfrm>
            <a:off x="-14288" y="3990975"/>
            <a:ext cx="9109076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It could‘ve been me     -</a:t>
            </a:r>
            <a:r>
              <a:rPr lang="en-US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  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Outdoors                     with no food       </a:t>
            </a:r>
            <a:r>
              <a:rPr lang="en-US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……     and no clothes 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 Box 3"/>
          <p:cNvSpPr txBox="1">
            <a:spLocks noChangeArrowheads="1"/>
          </p:cNvSpPr>
          <p:nvPr/>
        </p:nvSpPr>
        <p:spPr bwMode="auto">
          <a:xfrm>
            <a:off x="3649663" y="3652838"/>
            <a:ext cx="4826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G9</a:t>
            </a:r>
          </a:p>
        </p:txBody>
      </p:sp>
      <p:sp>
        <p:nvSpPr>
          <p:cNvPr id="136" name="Text Box 8"/>
          <p:cNvSpPr txBox="1">
            <a:spLocks noChangeArrowheads="1"/>
          </p:cNvSpPr>
          <p:nvPr/>
        </p:nvSpPr>
        <p:spPr bwMode="auto">
          <a:xfrm>
            <a:off x="5949950" y="3671888"/>
            <a:ext cx="887413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Cmaj7</a:t>
            </a:r>
          </a:p>
        </p:txBody>
      </p:sp>
      <p:sp>
        <p:nvSpPr>
          <p:cNvPr id="137" name="Text Box 8"/>
          <p:cNvSpPr txBox="1">
            <a:spLocks noChangeArrowheads="1"/>
          </p:cNvSpPr>
          <p:nvPr/>
        </p:nvSpPr>
        <p:spPr bwMode="auto">
          <a:xfrm>
            <a:off x="8499475" y="3024188"/>
            <a:ext cx="728663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</a:p>
        </p:txBody>
      </p:sp>
      <p:sp>
        <p:nvSpPr>
          <p:cNvPr id="175" name="Text Box 2"/>
          <p:cNvSpPr txBox="1">
            <a:spLocks noChangeArrowheads="1"/>
          </p:cNvSpPr>
          <p:nvPr/>
        </p:nvSpPr>
        <p:spPr bwMode="auto">
          <a:xfrm>
            <a:off x="-6350" y="6489700"/>
            <a:ext cx="91789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1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wanna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thank You for Your love               Thank You for Your power      Thank You for protection every hour</a:t>
            </a:r>
          </a:p>
        </p:txBody>
      </p:sp>
      <p:sp>
        <p:nvSpPr>
          <p:cNvPr id="176" name="Text Box 8"/>
          <p:cNvSpPr txBox="1">
            <a:spLocks noChangeArrowheads="1"/>
          </p:cNvSpPr>
          <p:nvPr/>
        </p:nvSpPr>
        <p:spPr bwMode="auto">
          <a:xfrm>
            <a:off x="5016500" y="6181725"/>
            <a:ext cx="623888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C/E</a:t>
            </a:r>
          </a:p>
        </p:txBody>
      </p:sp>
      <p:sp>
        <p:nvSpPr>
          <p:cNvPr id="177" name="Text Box 3"/>
          <p:cNvSpPr txBox="1">
            <a:spLocks noChangeArrowheads="1"/>
          </p:cNvSpPr>
          <p:nvPr/>
        </p:nvSpPr>
        <p:spPr bwMode="auto">
          <a:xfrm>
            <a:off x="2259013" y="6178550"/>
            <a:ext cx="668337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G7/F</a:t>
            </a:r>
          </a:p>
        </p:txBody>
      </p:sp>
      <p:sp>
        <p:nvSpPr>
          <p:cNvPr id="178" name="Text Box 8"/>
          <p:cNvSpPr txBox="1">
            <a:spLocks noChangeArrowheads="1"/>
          </p:cNvSpPr>
          <p:nvPr/>
        </p:nvSpPr>
        <p:spPr bwMode="auto">
          <a:xfrm>
            <a:off x="7097713" y="6178550"/>
            <a:ext cx="887412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Cm/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9" name="Text Box 8"/>
          <p:cNvSpPr txBox="1">
            <a:spLocks noChangeArrowheads="1"/>
          </p:cNvSpPr>
          <p:nvPr/>
        </p:nvSpPr>
        <p:spPr bwMode="auto">
          <a:xfrm>
            <a:off x="8335963" y="6181725"/>
            <a:ext cx="728662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</a:p>
        </p:txBody>
      </p:sp>
      <p:sp>
        <p:nvSpPr>
          <p:cNvPr id="184" name="Text Box 8"/>
          <p:cNvSpPr txBox="1">
            <a:spLocks noChangeArrowheads="1"/>
          </p:cNvSpPr>
          <p:nvPr/>
        </p:nvSpPr>
        <p:spPr bwMode="auto">
          <a:xfrm>
            <a:off x="2232025" y="4083050"/>
            <a:ext cx="720725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U </a:t>
            </a:r>
          </a:p>
        </p:txBody>
      </p:sp>
      <p:sp>
        <p:nvSpPr>
          <p:cNvPr id="187" name="Text Box 3"/>
          <p:cNvSpPr txBox="1">
            <a:spLocks noChangeArrowheads="1"/>
          </p:cNvSpPr>
          <p:nvPr/>
        </p:nvSpPr>
        <p:spPr bwMode="auto">
          <a:xfrm>
            <a:off x="1684338" y="3670300"/>
            <a:ext cx="639762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Dm7</a:t>
            </a:r>
          </a:p>
        </p:txBody>
      </p:sp>
      <p:sp>
        <p:nvSpPr>
          <p:cNvPr id="188" name="Text Box 3"/>
          <p:cNvSpPr txBox="1">
            <a:spLocks noChangeArrowheads="1"/>
          </p:cNvSpPr>
          <p:nvPr/>
        </p:nvSpPr>
        <p:spPr bwMode="auto">
          <a:xfrm>
            <a:off x="5032375" y="3662363"/>
            <a:ext cx="69215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G9/B</a:t>
            </a:r>
          </a:p>
        </p:txBody>
      </p:sp>
      <p:sp>
        <p:nvSpPr>
          <p:cNvPr id="189" name="Text Box 2"/>
          <p:cNvSpPr txBox="1">
            <a:spLocks noChangeArrowheads="1"/>
          </p:cNvSpPr>
          <p:nvPr/>
        </p:nvSpPr>
        <p:spPr bwMode="auto">
          <a:xfrm>
            <a:off x="-46038" y="4694238"/>
            <a:ext cx="91090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 just  alone                 without a friend                 Or just another number                 with a tragic end 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" name="Text Box 3"/>
          <p:cNvSpPr txBox="1">
            <a:spLocks noChangeArrowheads="1"/>
          </p:cNvSpPr>
          <p:nvPr/>
        </p:nvSpPr>
        <p:spPr bwMode="auto">
          <a:xfrm>
            <a:off x="760413" y="5033963"/>
            <a:ext cx="671512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</a:p>
        </p:txBody>
      </p:sp>
      <p:sp>
        <p:nvSpPr>
          <p:cNvPr id="197" name="Text Box 3"/>
          <p:cNvSpPr txBox="1">
            <a:spLocks noChangeArrowheads="1"/>
          </p:cNvSpPr>
          <p:nvPr/>
        </p:nvSpPr>
        <p:spPr bwMode="auto">
          <a:xfrm>
            <a:off x="-30163" y="4325938"/>
            <a:ext cx="944563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Cmaj7/B</a:t>
            </a:r>
          </a:p>
        </p:txBody>
      </p:sp>
      <p:sp>
        <p:nvSpPr>
          <p:cNvPr id="198" name="Text Box 3"/>
          <p:cNvSpPr txBox="1">
            <a:spLocks noChangeArrowheads="1"/>
          </p:cNvSpPr>
          <p:nvPr/>
        </p:nvSpPr>
        <p:spPr bwMode="auto">
          <a:xfrm>
            <a:off x="5368925" y="4400550"/>
            <a:ext cx="693738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Am/D</a:t>
            </a:r>
          </a:p>
        </p:txBody>
      </p:sp>
      <p:sp>
        <p:nvSpPr>
          <p:cNvPr id="199" name="Text Box 2"/>
          <p:cNvSpPr txBox="1">
            <a:spLocks noChangeArrowheads="1"/>
          </p:cNvSpPr>
          <p:nvPr/>
        </p:nvSpPr>
        <p:spPr bwMode="auto">
          <a:xfrm>
            <a:off x="-36513" y="5321300"/>
            <a:ext cx="91090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But, you didn’t see fit to let none of these things be, ‘Cause everyday </a:t>
            </a:r>
            <a:r>
              <a:rPr lang="en-US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by Your Power You 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keep on Keeping me</a:t>
            </a:r>
            <a:endParaRPr lang="en-US" sz="1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Text Box 3"/>
          <p:cNvSpPr txBox="1">
            <a:spLocks noChangeArrowheads="1"/>
          </p:cNvSpPr>
          <p:nvPr/>
        </p:nvSpPr>
        <p:spPr bwMode="auto">
          <a:xfrm>
            <a:off x="1509713" y="5041900"/>
            <a:ext cx="608012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Dm7</a:t>
            </a:r>
          </a:p>
        </p:txBody>
      </p:sp>
      <p:sp>
        <p:nvSpPr>
          <p:cNvPr id="201" name="Text Box 3"/>
          <p:cNvSpPr txBox="1">
            <a:spLocks noChangeArrowheads="1"/>
          </p:cNvSpPr>
          <p:nvPr/>
        </p:nvSpPr>
        <p:spPr bwMode="auto">
          <a:xfrm>
            <a:off x="3852863" y="5054600"/>
            <a:ext cx="484187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G9</a:t>
            </a:r>
          </a:p>
        </p:txBody>
      </p:sp>
      <p:sp>
        <p:nvSpPr>
          <p:cNvPr id="202" name="Text Box 3"/>
          <p:cNvSpPr txBox="1">
            <a:spLocks noChangeArrowheads="1"/>
          </p:cNvSpPr>
          <p:nvPr/>
        </p:nvSpPr>
        <p:spPr bwMode="auto">
          <a:xfrm>
            <a:off x="5102225" y="4983163"/>
            <a:ext cx="69373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G9/B</a:t>
            </a:r>
          </a:p>
        </p:txBody>
      </p:sp>
      <p:sp>
        <p:nvSpPr>
          <p:cNvPr id="203" name="Text Box 8"/>
          <p:cNvSpPr txBox="1">
            <a:spLocks noChangeArrowheads="1"/>
          </p:cNvSpPr>
          <p:nvPr/>
        </p:nvSpPr>
        <p:spPr bwMode="auto">
          <a:xfrm>
            <a:off x="6245225" y="5041900"/>
            <a:ext cx="887413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Cmaj7</a:t>
            </a:r>
          </a:p>
        </p:txBody>
      </p:sp>
      <p:sp>
        <p:nvSpPr>
          <p:cNvPr id="204" name="Text Box 3"/>
          <p:cNvSpPr txBox="1">
            <a:spLocks noChangeArrowheads="1"/>
          </p:cNvSpPr>
          <p:nvPr/>
        </p:nvSpPr>
        <p:spPr bwMode="auto">
          <a:xfrm>
            <a:off x="8380413" y="5054600"/>
            <a:ext cx="484187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F7</a:t>
            </a:r>
          </a:p>
        </p:txBody>
      </p:sp>
      <p:sp>
        <p:nvSpPr>
          <p:cNvPr id="205" name="Text Box 5"/>
          <p:cNvSpPr txBox="1">
            <a:spLocks noChangeArrowheads="1"/>
          </p:cNvSpPr>
          <p:nvPr/>
        </p:nvSpPr>
        <p:spPr bwMode="auto">
          <a:xfrm>
            <a:off x="3175" y="5903913"/>
            <a:ext cx="915035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I </a:t>
            </a:r>
            <a:r>
              <a:rPr lang="en-US" sz="16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wanna</a:t>
            </a:r>
            <a:r>
              <a:rPr 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say….        Thank   You     Lord    for       all      You’ve    done     for       me</a:t>
            </a:r>
          </a:p>
        </p:txBody>
      </p:sp>
      <p:sp>
        <p:nvSpPr>
          <p:cNvPr id="206" name="Text Box 8"/>
          <p:cNvSpPr txBox="1">
            <a:spLocks noChangeArrowheads="1"/>
          </p:cNvSpPr>
          <p:nvPr/>
        </p:nvSpPr>
        <p:spPr bwMode="auto">
          <a:xfrm>
            <a:off x="1755775" y="5649913"/>
            <a:ext cx="61118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G/D</a:t>
            </a:r>
          </a:p>
        </p:txBody>
      </p:sp>
      <p:sp>
        <p:nvSpPr>
          <p:cNvPr id="210" name="Text Box 7"/>
          <p:cNvSpPr txBox="1">
            <a:spLocks noChangeArrowheads="1"/>
          </p:cNvSpPr>
          <p:nvPr/>
        </p:nvSpPr>
        <p:spPr bwMode="auto">
          <a:xfrm>
            <a:off x="4186238" y="5640388"/>
            <a:ext cx="57467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</a:p>
        </p:txBody>
      </p:sp>
      <p:sp>
        <p:nvSpPr>
          <p:cNvPr id="211" name="Text Box 8"/>
          <p:cNvSpPr txBox="1">
            <a:spLocks noChangeArrowheads="1"/>
          </p:cNvSpPr>
          <p:nvPr/>
        </p:nvSpPr>
        <p:spPr bwMode="auto">
          <a:xfrm>
            <a:off x="4830763" y="5640388"/>
            <a:ext cx="58420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G/B</a:t>
            </a:r>
          </a:p>
        </p:txBody>
      </p:sp>
      <p:sp>
        <p:nvSpPr>
          <p:cNvPr id="212" name="Text Box 3"/>
          <p:cNvSpPr txBox="1">
            <a:spLocks noChangeArrowheads="1"/>
          </p:cNvSpPr>
          <p:nvPr/>
        </p:nvSpPr>
        <p:spPr bwMode="auto">
          <a:xfrm>
            <a:off x="5478463" y="5649913"/>
            <a:ext cx="696912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Am/D</a:t>
            </a:r>
          </a:p>
        </p:txBody>
      </p:sp>
      <p:sp>
        <p:nvSpPr>
          <p:cNvPr id="213" name="Text Box 8"/>
          <p:cNvSpPr txBox="1">
            <a:spLocks noChangeArrowheads="1"/>
          </p:cNvSpPr>
          <p:nvPr/>
        </p:nvSpPr>
        <p:spPr bwMode="auto">
          <a:xfrm>
            <a:off x="6175375" y="5649913"/>
            <a:ext cx="584200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C/D</a:t>
            </a:r>
          </a:p>
        </p:txBody>
      </p:sp>
      <p:sp>
        <p:nvSpPr>
          <p:cNvPr id="214" name="Text Box 3"/>
          <p:cNvSpPr txBox="1">
            <a:spLocks noChangeArrowheads="1"/>
          </p:cNvSpPr>
          <p:nvPr/>
        </p:nvSpPr>
        <p:spPr bwMode="auto">
          <a:xfrm>
            <a:off x="6824663" y="5640388"/>
            <a:ext cx="427037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</a:p>
        </p:txBody>
      </p:sp>
      <p:sp>
        <p:nvSpPr>
          <p:cNvPr id="217" name="Text Box 8"/>
          <p:cNvSpPr txBox="1">
            <a:spLocks noChangeArrowheads="1"/>
          </p:cNvSpPr>
          <p:nvPr/>
        </p:nvSpPr>
        <p:spPr bwMode="auto">
          <a:xfrm>
            <a:off x="4144963" y="4078288"/>
            <a:ext cx="722312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U </a:t>
            </a:r>
          </a:p>
        </p:txBody>
      </p:sp>
      <p:sp>
        <p:nvSpPr>
          <p:cNvPr id="218" name="Text Box 8"/>
          <p:cNvSpPr txBox="1">
            <a:spLocks noChangeArrowheads="1"/>
          </p:cNvSpPr>
          <p:nvPr/>
        </p:nvSpPr>
        <p:spPr bwMode="auto">
          <a:xfrm>
            <a:off x="6116638" y="4078288"/>
            <a:ext cx="720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U </a:t>
            </a:r>
          </a:p>
        </p:txBody>
      </p:sp>
      <p:sp>
        <p:nvSpPr>
          <p:cNvPr id="219" name="Text Box 8"/>
          <p:cNvSpPr txBox="1">
            <a:spLocks noChangeArrowheads="1"/>
          </p:cNvSpPr>
          <p:nvPr/>
        </p:nvSpPr>
        <p:spPr bwMode="auto">
          <a:xfrm>
            <a:off x="8145463" y="4071938"/>
            <a:ext cx="720725" cy="2778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U </a:t>
            </a:r>
          </a:p>
        </p:txBody>
      </p:sp>
      <p:sp>
        <p:nvSpPr>
          <p:cNvPr id="220" name="Text Box 8"/>
          <p:cNvSpPr txBox="1">
            <a:spLocks noChangeArrowheads="1"/>
          </p:cNvSpPr>
          <p:nvPr/>
        </p:nvSpPr>
        <p:spPr bwMode="auto">
          <a:xfrm>
            <a:off x="1155700" y="4694238"/>
            <a:ext cx="720725" cy="276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U </a:t>
            </a:r>
          </a:p>
        </p:txBody>
      </p:sp>
      <p:sp>
        <p:nvSpPr>
          <p:cNvPr id="221" name="Text Box 8"/>
          <p:cNvSpPr txBox="1">
            <a:spLocks noChangeArrowheads="1"/>
          </p:cNvSpPr>
          <p:nvPr/>
        </p:nvSpPr>
        <p:spPr bwMode="auto">
          <a:xfrm>
            <a:off x="3373438" y="4743450"/>
            <a:ext cx="722312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U </a:t>
            </a:r>
          </a:p>
        </p:txBody>
      </p:sp>
      <p:sp>
        <p:nvSpPr>
          <p:cNvPr id="222" name="Text Box 8"/>
          <p:cNvSpPr txBox="1">
            <a:spLocks noChangeArrowheads="1"/>
          </p:cNvSpPr>
          <p:nvPr/>
        </p:nvSpPr>
        <p:spPr bwMode="auto">
          <a:xfrm>
            <a:off x="6159500" y="4740275"/>
            <a:ext cx="722313" cy="277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U </a:t>
            </a:r>
          </a:p>
        </p:txBody>
      </p:sp>
      <p:sp>
        <p:nvSpPr>
          <p:cNvPr id="223" name="Text Box 8"/>
          <p:cNvSpPr txBox="1">
            <a:spLocks noChangeArrowheads="1"/>
          </p:cNvSpPr>
          <p:nvPr/>
        </p:nvSpPr>
        <p:spPr bwMode="auto">
          <a:xfrm>
            <a:off x="8334375" y="4732338"/>
            <a:ext cx="720725" cy="2762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U </a:t>
            </a:r>
          </a:p>
        </p:txBody>
      </p:sp>
      <p:sp>
        <p:nvSpPr>
          <p:cNvPr id="224" name="Text Box 3"/>
          <p:cNvSpPr txBox="1">
            <a:spLocks noChangeArrowheads="1"/>
          </p:cNvSpPr>
          <p:nvPr/>
        </p:nvSpPr>
        <p:spPr bwMode="auto">
          <a:xfrm>
            <a:off x="760413" y="3662363"/>
            <a:ext cx="72707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G+/A</a:t>
            </a:r>
          </a:p>
        </p:txBody>
      </p:sp>
      <p:sp>
        <p:nvSpPr>
          <p:cNvPr id="229" name="Text Box 3"/>
          <p:cNvSpPr txBox="1">
            <a:spLocks noChangeArrowheads="1"/>
          </p:cNvSpPr>
          <p:nvPr/>
        </p:nvSpPr>
        <p:spPr bwMode="auto">
          <a:xfrm>
            <a:off x="-46038" y="3652838"/>
            <a:ext cx="769938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  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0" name="Text Box 3"/>
          <p:cNvSpPr txBox="1">
            <a:spLocks noChangeArrowheads="1"/>
          </p:cNvSpPr>
          <p:nvPr/>
        </p:nvSpPr>
        <p:spPr bwMode="auto">
          <a:xfrm>
            <a:off x="917575" y="4322763"/>
            <a:ext cx="301625" cy="3381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232" name="Text Box 3"/>
          <p:cNvSpPr txBox="1">
            <a:spLocks noChangeArrowheads="1"/>
          </p:cNvSpPr>
          <p:nvPr/>
        </p:nvSpPr>
        <p:spPr bwMode="auto">
          <a:xfrm>
            <a:off x="338138" y="5661025"/>
            <a:ext cx="730250" cy="3381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F7/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3" name="Text Box 3"/>
          <p:cNvSpPr txBox="1">
            <a:spLocks noChangeArrowheads="1"/>
          </p:cNvSpPr>
          <p:nvPr/>
        </p:nvSpPr>
        <p:spPr bwMode="auto">
          <a:xfrm>
            <a:off x="2417763" y="5640388"/>
            <a:ext cx="730250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F7/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4" name="Text Box 3"/>
          <p:cNvSpPr txBox="1">
            <a:spLocks noChangeArrowheads="1"/>
          </p:cNvSpPr>
          <p:nvPr/>
        </p:nvSpPr>
        <p:spPr bwMode="auto">
          <a:xfrm>
            <a:off x="3109913" y="5640388"/>
            <a:ext cx="581025" cy="3397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Em7</a:t>
            </a:r>
          </a:p>
        </p:txBody>
      </p:sp>
    </p:spTree>
    <p:extLst>
      <p:ext uri="{BB962C8B-B14F-4D97-AF65-F5344CB8AC3E}">
        <p14:creationId xmlns:p14="http://schemas.microsoft.com/office/powerpoint/2010/main" val="32754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4288" y="741363"/>
            <a:ext cx="9144001" cy="22860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588" y="1046163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all that You’ve done I will thank You      For all that Your going to do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-4763" y="1770063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For all that You’ve promised and all that You are  and all You have carried me through 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-14288" y="2493963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I thank You  And I thank You, thank You Lord    And I thank You, thank You Lord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519113" y="741363"/>
            <a:ext cx="3429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3167063" y="741363"/>
            <a:ext cx="3429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5024438" y="741363"/>
            <a:ext cx="3429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7196138" y="741363"/>
            <a:ext cx="3429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5557838" y="1446213"/>
            <a:ext cx="3429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4681538" y="1441450"/>
            <a:ext cx="342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509588" y="1446213"/>
            <a:ext cx="3429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7996238" y="1446213"/>
            <a:ext cx="3429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1443038" y="2200275"/>
            <a:ext cx="342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862013" y="2200275"/>
            <a:ext cx="342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2643188" y="2200275"/>
            <a:ext cx="342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4852988" y="2200275"/>
            <a:ext cx="342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6243638" y="2200275"/>
            <a:ext cx="342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8529638" y="2200275"/>
            <a:ext cx="342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2068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69" name="Rectangle 26"/>
          <p:cNvSpPr>
            <a:spLocks noChangeArrowheads="1"/>
          </p:cNvSpPr>
          <p:nvPr/>
        </p:nvSpPr>
        <p:spPr bwMode="auto">
          <a:xfrm>
            <a:off x="-4763" y="2947988"/>
            <a:ext cx="9144001" cy="25908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-4763" y="3452813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Thank You for loving and setting me free</a:t>
            </a: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-14288" y="4167188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Thank You for giving Your life just for me</a:t>
            </a: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-14288" y="4891088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How I thank You     Jesus I thank You    Gratefully thank you     Thank You, </a:t>
            </a: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147638" y="3084513"/>
            <a:ext cx="381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2738438" y="3084513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D/F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#</a:t>
            </a: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90488" y="3852863"/>
            <a:ext cx="381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2767013" y="3852863"/>
            <a:ext cx="508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</a:t>
            </a:r>
            <a:endParaRPr lang="en-US" sz="1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909638" y="4568825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1443038" y="4568825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5322888" y="4568825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38" name="Text Box 17"/>
          <p:cNvSpPr txBox="1">
            <a:spLocks noChangeArrowheads="1"/>
          </p:cNvSpPr>
          <p:nvPr/>
        </p:nvSpPr>
        <p:spPr bwMode="auto">
          <a:xfrm>
            <a:off x="4262438" y="45688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G/A</a:t>
            </a:r>
          </a:p>
        </p:txBody>
      </p:sp>
      <p:sp>
        <p:nvSpPr>
          <p:cNvPr id="39" name="Text Box 19"/>
          <p:cNvSpPr txBox="1">
            <a:spLocks noChangeArrowheads="1"/>
          </p:cNvSpPr>
          <p:nvPr/>
        </p:nvSpPr>
        <p:spPr bwMode="auto">
          <a:xfrm>
            <a:off x="5894388" y="4568825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6624638" y="4565650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  <p:sp>
        <p:nvSpPr>
          <p:cNvPr id="41" name="Text Box 21"/>
          <p:cNvSpPr txBox="1">
            <a:spLocks noChangeArrowheads="1"/>
          </p:cNvSpPr>
          <p:nvPr/>
        </p:nvSpPr>
        <p:spPr bwMode="auto">
          <a:xfrm>
            <a:off x="7310438" y="4537075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2894013" y="4568825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</a:p>
        </p:txBody>
      </p:sp>
      <p:sp>
        <p:nvSpPr>
          <p:cNvPr id="43" name="Text Box 17"/>
          <p:cNvSpPr txBox="1">
            <a:spLocks noChangeArrowheads="1"/>
          </p:cNvSpPr>
          <p:nvPr/>
        </p:nvSpPr>
        <p:spPr bwMode="auto">
          <a:xfrm>
            <a:off x="2052638" y="45688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G/A</a:t>
            </a:r>
          </a:p>
        </p:txBody>
      </p:sp>
      <p:sp>
        <p:nvSpPr>
          <p:cNvPr id="44" name="Text Box 19"/>
          <p:cNvSpPr txBox="1">
            <a:spLocks noChangeArrowheads="1"/>
          </p:cNvSpPr>
          <p:nvPr/>
        </p:nvSpPr>
        <p:spPr bwMode="auto">
          <a:xfrm>
            <a:off x="3475038" y="4568825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69178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4"/>
          <p:cNvSpPr>
            <a:spLocks noChangeArrowheads="1"/>
          </p:cNvSpPr>
          <p:nvPr/>
        </p:nvSpPr>
        <p:spPr bwMode="auto">
          <a:xfrm>
            <a:off x="0" y="1909763"/>
            <a:ext cx="9156700" cy="2982912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1" name="Rectangle 63"/>
          <p:cNvSpPr>
            <a:spLocks noChangeArrowheads="1"/>
          </p:cNvSpPr>
          <p:nvPr/>
        </p:nvSpPr>
        <p:spPr bwMode="auto">
          <a:xfrm>
            <a:off x="-12700" y="519113"/>
            <a:ext cx="9169400" cy="139065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31750" y="8239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You Lord                       I just want to thank You     I just want to thank You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4450" y="15097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You Lord                      I just want to thank You Lord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263" y="520700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33400" y="519113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/G</a:t>
            </a:r>
          </a:p>
        </p:txBody>
      </p:sp>
      <p:sp>
        <p:nvSpPr>
          <p:cNvPr id="6" name="Text Box 5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19200" y="5191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m7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108325" y="51911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419600" y="520700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/C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7048500" y="520700"/>
            <a:ext cx="8001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</a:t>
            </a: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924800" y="520700"/>
            <a:ext cx="60007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b7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4457700" y="1223963"/>
            <a:ext cx="838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</a:t>
            </a: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5638800" y="1223963"/>
            <a:ext cx="5016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" name="Text Box 5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751013" y="520700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bm7</a:t>
            </a:r>
          </a:p>
        </p:txBody>
      </p:sp>
      <p:sp>
        <p:nvSpPr>
          <p:cNvPr id="19" name="Text Box 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727700" y="519113"/>
            <a:ext cx="7239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bm7</a:t>
            </a: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62200" y="520700"/>
            <a:ext cx="58102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b7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68263" y="122396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533400" y="1222375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/G</a:t>
            </a:r>
          </a:p>
        </p:txBody>
      </p:sp>
      <p:sp>
        <p:nvSpPr>
          <p:cNvPr id="24" name="Text Box 5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19200" y="122237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m7</a:t>
            </a: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3124200" y="1214438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6" name="Text Box 5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751013" y="1223963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bm7</a:t>
            </a: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62200" y="1223963"/>
            <a:ext cx="58102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b7</a:t>
            </a: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-12700" y="24241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 just want      to       take a little time    right now </a:t>
            </a: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0" y="31099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to say thank You Lord    for all You’ve done for me</a:t>
            </a: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0" y="211931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6" name="Text Box 14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08000" y="2119313"/>
            <a:ext cx="731838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7sus</a:t>
            </a:r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1219200" y="2119313"/>
            <a:ext cx="838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bo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/C</a:t>
            </a:r>
          </a:p>
        </p:txBody>
      </p:sp>
      <p:sp>
        <p:nvSpPr>
          <p:cNvPr id="38" name="Text Box 1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73275" y="2119313"/>
            <a:ext cx="647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          </a:t>
            </a:r>
          </a:p>
        </p:txBody>
      </p:sp>
      <p:sp>
        <p:nvSpPr>
          <p:cNvPr id="39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108325" y="2119313"/>
            <a:ext cx="838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bm13</a:t>
            </a:r>
          </a:p>
        </p:txBody>
      </p:sp>
      <p:sp>
        <p:nvSpPr>
          <p:cNvPr id="40" name="Text Box 1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62400" y="21193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b7</a:t>
            </a:r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762000" y="282416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2" name="Text Box 2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746375" y="2824163"/>
            <a:ext cx="7239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bm7</a:t>
            </a:r>
          </a:p>
        </p:txBody>
      </p:sp>
      <p:sp>
        <p:nvSpPr>
          <p:cNvPr id="47" name="Text Box 1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14888" y="420687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b7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4686300" y="2824163"/>
            <a:ext cx="838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</a:t>
            </a: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9" name="Text Box 10"/>
          <p:cNvSpPr txBox="1">
            <a:spLocks noChangeArrowheads="1"/>
          </p:cNvSpPr>
          <p:nvPr/>
        </p:nvSpPr>
        <p:spPr bwMode="auto">
          <a:xfrm>
            <a:off x="1692275" y="282733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/C</a:t>
            </a: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0" y="38068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 just want      to       take a little time    right now </a:t>
            </a: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12700" y="44926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to say thank You Lord    for all You’ve done for me</a:t>
            </a: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12700" y="35020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4" name="Text Box 14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19113" y="3502025"/>
            <a:ext cx="7318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7sus</a:t>
            </a:r>
          </a:p>
        </p:txBody>
      </p:sp>
      <p:sp>
        <p:nvSpPr>
          <p:cNvPr id="55" name="Text Box 15"/>
          <p:cNvSpPr txBox="1">
            <a:spLocks noChangeArrowheads="1"/>
          </p:cNvSpPr>
          <p:nvPr/>
        </p:nvSpPr>
        <p:spPr bwMode="auto">
          <a:xfrm>
            <a:off x="1231900" y="3502025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bo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/C</a:t>
            </a:r>
          </a:p>
        </p:txBody>
      </p:sp>
      <p:sp>
        <p:nvSpPr>
          <p:cNvPr id="56" name="Text Box 1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85975" y="3502025"/>
            <a:ext cx="647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          </a:t>
            </a:r>
          </a:p>
        </p:txBody>
      </p:sp>
      <p:sp>
        <p:nvSpPr>
          <p:cNvPr id="57" name="Text Box 1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119438" y="3502025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bm13</a:t>
            </a:r>
          </a:p>
        </p:txBody>
      </p:sp>
      <p:sp>
        <p:nvSpPr>
          <p:cNvPr id="58" name="Text Box 18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75100" y="35020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b7</a:t>
            </a:r>
          </a:p>
        </p:txBody>
      </p:sp>
      <p:sp>
        <p:nvSpPr>
          <p:cNvPr id="59" name="Text Box 19"/>
          <p:cNvSpPr txBox="1">
            <a:spLocks noChangeArrowheads="1"/>
          </p:cNvSpPr>
          <p:nvPr/>
        </p:nvSpPr>
        <p:spPr bwMode="auto">
          <a:xfrm>
            <a:off x="774700" y="420687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0" name="Text Box 2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757488" y="4206875"/>
            <a:ext cx="723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bm7</a:t>
            </a:r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3860800" y="4210050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</a:t>
            </a: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2" name="Text Box 10"/>
          <p:cNvSpPr txBox="1">
            <a:spLocks noChangeArrowheads="1"/>
          </p:cNvSpPr>
          <p:nvPr/>
        </p:nvSpPr>
        <p:spPr bwMode="auto">
          <a:xfrm>
            <a:off x="1704975" y="4210050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/C</a:t>
            </a:r>
          </a:p>
        </p:txBody>
      </p:sp>
      <p:sp>
        <p:nvSpPr>
          <p:cNvPr id="2097" name="Rectangle 62"/>
          <p:cNvSpPr>
            <a:spLocks noChangeArrowheads="1"/>
          </p:cNvSpPr>
          <p:nvPr/>
        </p:nvSpPr>
        <p:spPr bwMode="auto">
          <a:xfrm>
            <a:off x="0" y="0"/>
            <a:ext cx="9156700" cy="5207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3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33338" y="2513013"/>
            <a:ext cx="9170988" cy="18923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-6350" y="-9525"/>
            <a:ext cx="9150350" cy="25225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6350" y="315913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Christ alone will I glory     though  I  could pride  myself   in battles won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94297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I’ve been blessed beyond measure   and by His strength alone I overcome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-12700" y="15367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I could stop and count successes    like diamonds in my hand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-34925" y="21431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But those trophies are not equal   to the grace by which I stand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0" y="-4763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672202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77850" y="-95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1672203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27125" y="-4763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2171700" y="-9525"/>
            <a:ext cx="228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3505200" y="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5791200" y="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6858000" y="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1672208" name="Text Box 1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79400" y="620713"/>
            <a:ext cx="685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/B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95726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3089275" y="1247775"/>
            <a:ext cx="325438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-6350" y="1231900"/>
            <a:ext cx="2857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187166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2500313" y="124777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1672218" name="Text Box 26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24513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-33338" y="1839913"/>
            <a:ext cx="6096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1672221" name="Text Box 2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611813" y="1844675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sus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22" name="Text Box 30"/>
          <p:cNvSpPr txBox="1">
            <a:spLocks noChangeArrowheads="1"/>
          </p:cNvSpPr>
          <p:nvPr/>
        </p:nvSpPr>
        <p:spPr bwMode="auto">
          <a:xfrm>
            <a:off x="4100513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672223" name="Text Box 31"/>
          <p:cNvSpPr txBox="1">
            <a:spLocks noChangeArrowheads="1"/>
          </p:cNvSpPr>
          <p:nvPr/>
        </p:nvSpPr>
        <p:spPr bwMode="auto">
          <a:xfrm>
            <a:off x="4822825" y="125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26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05400" y="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672227" name="Text Box 35"/>
          <p:cNvSpPr txBox="1">
            <a:spLocks noChangeArrowheads="1"/>
          </p:cNvSpPr>
          <p:nvPr/>
        </p:nvSpPr>
        <p:spPr bwMode="auto">
          <a:xfrm>
            <a:off x="6303963" y="1839913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38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25575" y="6207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2965450" y="620713"/>
            <a:ext cx="228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1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64013" y="620713"/>
            <a:ext cx="65246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42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661150" y="620713"/>
            <a:ext cx="8540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43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664450" y="62071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5899150" y="6207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45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84613" y="1844675"/>
            <a:ext cx="652462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-6350" y="2809875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12700" y="3435350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 every victory   let it  be     said   of me my source of strength,  my source of hope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-6350" y="4037013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12700" y="2513013"/>
            <a:ext cx="266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508000" y="2520950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52" name="Text Box 9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270000" y="2520950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53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022600" y="2520950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/E</a:t>
            </a:r>
          </a:p>
        </p:txBody>
      </p:sp>
      <p:sp>
        <p:nvSpPr>
          <p:cNvPr id="54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7072313" y="2520950"/>
            <a:ext cx="762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5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8242300" y="2520950"/>
            <a:ext cx="63817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56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7463" y="31384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546100" y="31384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58" name="Text Box 18"/>
          <p:cNvSpPr txBox="1">
            <a:spLocks noChangeArrowheads="1"/>
          </p:cNvSpPr>
          <p:nvPr/>
        </p:nvSpPr>
        <p:spPr bwMode="auto">
          <a:xfrm>
            <a:off x="1895475" y="31384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>
            <a:off x="4149725" y="3821113"/>
            <a:ext cx="1049338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/D</a:t>
            </a:r>
          </a:p>
        </p:txBody>
      </p:sp>
      <p:sp>
        <p:nvSpPr>
          <p:cNvPr id="60" name="Text Box 22"/>
          <p:cNvSpPr txBox="1">
            <a:spLocks noChangeArrowheads="1"/>
          </p:cNvSpPr>
          <p:nvPr/>
        </p:nvSpPr>
        <p:spPr bwMode="auto">
          <a:xfrm>
            <a:off x="2509838" y="3803650"/>
            <a:ext cx="627062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1" name="Text Box 23"/>
          <p:cNvSpPr txBox="1">
            <a:spLocks noChangeArrowheads="1"/>
          </p:cNvSpPr>
          <p:nvPr/>
        </p:nvSpPr>
        <p:spPr bwMode="auto">
          <a:xfrm>
            <a:off x="3224213" y="3808413"/>
            <a:ext cx="87312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2" name="Text Box 25"/>
          <p:cNvSpPr txBox="1">
            <a:spLocks noChangeArrowheads="1"/>
          </p:cNvSpPr>
          <p:nvPr/>
        </p:nvSpPr>
        <p:spPr bwMode="auto">
          <a:xfrm>
            <a:off x="6605588" y="2520950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63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146675" y="2520950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4" name="Text Box 27"/>
          <p:cNvSpPr txBox="1">
            <a:spLocks noChangeArrowheads="1"/>
          </p:cNvSpPr>
          <p:nvPr/>
        </p:nvSpPr>
        <p:spPr bwMode="auto">
          <a:xfrm>
            <a:off x="4241800" y="2520950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65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117600" y="313848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66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374900" y="313848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67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022600" y="3138488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8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3740150" y="31638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9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08500" y="316230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70" name="Text Box 2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718300" y="3178175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71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17600" y="3735388"/>
            <a:ext cx="584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endParaRPr lang="en-US" sz="18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295900" y="3833813"/>
            <a:ext cx="584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endParaRPr lang="en-US" sz="1800" i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09" name="Rectangle 73"/>
          <p:cNvSpPr>
            <a:spLocks noChangeArrowheads="1"/>
          </p:cNvSpPr>
          <p:nvPr/>
        </p:nvSpPr>
        <p:spPr bwMode="auto">
          <a:xfrm>
            <a:off x="-39688" y="4349750"/>
            <a:ext cx="9150351" cy="25225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5" name="Text Box 2"/>
          <p:cNvSpPr txBox="1">
            <a:spLocks noChangeArrowheads="1"/>
          </p:cNvSpPr>
          <p:nvPr/>
        </p:nvSpPr>
        <p:spPr bwMode="auto">
          <a:xfrm>
            <a:off x="-68263" y="4625975"/>
            <a:ext cx="9144001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Christ alone will I glory          for only by His grace       I am redeemed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-71438" y="5262563"/>
            <a:ext cx="9144001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only   His tender mercy     could reach beyond my weakness to my need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-82550" y="5856288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Now   I   seek no greater honor     than just to know Him more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-68263" y="6502400"/>
            <a:ext cx="9144001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to count my gains but losses to the glory of my Lord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auto">
          <a:xfrm>
            <a:off x="-33338" y="4354513"/>
            <a:ext cx="5715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80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4513" y="4349750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81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093788" y="435451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82" name="Text Box 12"/>
          <p:cNvSpPr txBox="1">
            <a:spLocks noChangeArrowheads="1"/>
          </p:cNvSpPr>
          <p:nvPr/>
        </p:nvSpPr>
        <p:spPr bwMode="auto">
          <a:xfrm>
            <a:off x="2138363" y="4349750"/>
            <a:ext cx="228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3" name="Text Box 13"/>
          <p:cNvSpPr txBox="1">
            <a:spLocks noChangeArrowheads="1"/>
          </p:cNvSpPr>
          <p:nvPr/>
        </p:nvSpPr>
        <p:spPr bwMode="auto">
          <a:xfrm>
            <a:off x="3471863" y="43592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</a:t>
            </a:r>
          </a:p>
        </p:txBody>
      </p:sp>
      <p:sp>
        <p:nvSpPr>
          <p:cNvPr id="84" name="Text Box 14"/>
          <p:cNvSpPr txBox="1">
            <a:spLocks noChangeArrowheads="1"/>
          </p:cNvSpPr>
          <p:nvPr/>
        </p:nvSpPr>
        <p:spPr bwMode="auto">
          <a:xfrm>
            <a:off x="5553075" y="4349750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85" name="Text Box 15"/>
          <p:cNvSpPr txBox="1">
            <a:spLocks noChangeArrowheads="1"/>
          </p:cNvSpPr>
          <p:nvPr/>
        </p:nvSpPr>
        <p:spPr bwMode="auto">
          <a:xfrm>
            <a:off x="6605588" y="4359275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</a:p>
        </p:txBody>
      </p:sp>
      <p:sp>
        <p:nvSpPr>
          <p:cNvPr id="86" name="Text Box 1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7963" y="494030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/B</a:t>
            </a:r>
          </a:p>
        </p:txBody>
      </p:sp>
      <p:sp>
        <p:nvSpPr>
          <p:cNvPr id="87" name="Text Box 19"/>
          <p:cNvSpPr txBox="1">
            <a:spLocks noChangeArrowheads="1"/>
          </p:cNvSpPr>
          <p:nvPr/>
        </p:nvSpPr>
        <p:spPr bwMode="auto">
          <a:xfrm>
            <a:off x="822325" y="55673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88" name="Text Box 22"/>
          <p:cNvSpPr txBox="1">
            <a:spLocks noChangeArrowheads="1"/>
          </p:cNvSpPr>
          <p:nvPr/>
        </p:nvSpPr>
        <p:spPr bwMode="auto">
          <a:xfrm>
            <a:off x="3270250" y="5575300"/>
            <a:ext cx="32702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89" name="Text Box 23"/>
          <p:cNvSpPr txBox="1">
            <a:spLocks noChangeArrowheads="1"/>
          </p:cNvSpPr>
          <p:nvPr/>
        </p:nvSpPr>
        <p:spPr bwMode="auto">
          <a:xfrm>
            <a:off x="-77788" y="5551488"/>
            <a:ext cx="28575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90" name="Text Box 24"/>
          <p:cNvSpPr txBox="1">
            <a:spLocks noChangeArrowheads="1"/>
          </p:cNvSpPr>
          <p:nvPr/>
        </p:nvSpPr>
        <p:spPr bwMode="auto">
          <a:xfrm>
            <a:off x="1670050" y="5572125"/>
            <a:ext cx="5715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91" name="Text Box 25"/>
          <p:cNvSpPr txBox="1">
            <a:spLocks noChangeArrowheads="1"/>
          </p:cNvSpPr>
          <p:nvPr/>
        </p:nvSpPr>
        <p:spPr bwMode="auto">
          <a:xfrm>
            <a:off x="2428875" y="55673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F/C</a:t>
            </a:r>
          </a:p>
        </p:txBody>
      </p:sp>
      <p:sp>
        <p:nvSpPr>
          <p:cNvPr id="92" name="Text Box 26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603875" y="55768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93" name="Text Box 27"/>
          <p:cNvSpPr txBox="1">
            <a:spLocks noChangeArrowheads="1"/>
          </p:cNvSpPr>
          <p:nvPr/>
        </p:nvSpPr>
        <p:spPr bwMode="auto">
          <a:xfrm>
            <a:off x="730250" y="62261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94" name="Text Box 29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043488" y="6216650"/>
            <a:ext cx="647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sus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5" name="Text Box 30"/>
          <p:cNvSpPr txBox="1">
            <a:spLocks noChangeArrowheads="1"/>
          </p:cNvSpPr>
          <p:nvPr/>
        </p:nvSpPr>
        <p:spPr bwMode="auto">
          <a:xfrm>
            <a:off x="3721100" y="5576888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96" name="Text Box 31"/>
          <p:cNvSpPr txBox="1">
            <a:spLocks noChangeArrowheads="1"/>
          </p:cNvSpPr>
          <p:nvPr/>
        </p:nvSpPr>
        <p:spPr bwMode="auto">
          <a:xfrm>
            <a:off x="4757738" y="558482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97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65663" y="43497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98" name="Text Box 35"/>
          <p:cNvSpPr txBox="1">
            <a:spLocks noChangeArrowheads="1"/>
          </p:cNvSpPr>
          <p:nvPr/>
        </p:nvSpPr>
        <p:spPr bwMode="auto">
          <a:xfrm>
            <a:off x="5735638" y="6211888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99" name="Text Box 11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35038" y="4956175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100" name="Text Box 12"/>
          <p:cNvSpPr txBox="1">
            <a:spLocks noChangeArrowheads="1"/>
          </p:cNvSpPr>
          <p:nvPr/>
        </p:nvSpPr>
        <p:spPr bwMode="auto">
          <a:xfrm>
            <a:off x="2233613" y="4979988"/>
            <a:ext cx="228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01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57588" y="4979988"/>
            <a:ext cx="652462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02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589713" y="4940300"/>
            <a:ext cx="85407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103" name="Text Box 10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93013" y="4940300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104" name="Text Box 13"/>
          <p:cNvSpPr txBox="1">
            <a:spLocks noChangeArrowheads="1"/>
          </p:cNvSpPr>
          <p:nvPr/>
        </p:nvSpPr>
        <p:spPr bwMode="auto">
          <a:xfrm>
            <a:off x="5268913" y="4967288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</a:t>
            </a:r>
          </a:p>
        </p:txBody>
      </p:sp>
      <p:sp>
        <p:nvSpPr>
          <p:cNvPr id="105" name="Text Box 3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851275" y="6202363"/>
            <a:ext cx="652463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141" name="Rectangle 3"/>
          <p:cNvSpPr>
            <a:spLocks noChangeArrowheads="1"/>
          </p:cNvSpPr>
          <p:nvPr/>
        </p:nvSpPr>
        <p:spPr bwMode="auto">
          <a:xfrm>
            <a:off x="6096000" y="6096000"/>
            <a:ext cx="3014663" cy="762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7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226175" y="6153150"/>
            <a:ext cx="2754313" cy="64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Next slide</a:t>
            </a:r>
            <a:b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Chorus than Key Change</a:t>
            </a:r>
            <a:endParaRPr lang="en-US" sz="16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876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/>
          <p:cNvSpPr/>
          <p:nvPr/>
        </p:nvSpPr>
        <p:spPr bwMode="auto">
          <a:xfrm>
            <a:off x="0" y="4467225"/>
            <a:ext cx="9144000" cy="79057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075" name="Rectangle 96"/>
          <p:cNvSpPr>
            <a:spLocks noChangeArrowheads="1"/>
          </p:cNvSpPr>
          <p:nvPr/>
        </p:nvSpPr>
        <p:spPr bwMode="auto">
          <a:xfrm>
            <a:off x="-23813" y="1871663"/>
            <a:ext cx="9132888" cy="712787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6" name="Rectangle 1"/>
          <p:cNvSpPr>
            <a:spLocks noChangeArrowheads="1"/>
          </p:cNvSpPr>
          <p:nvPr/>
        </p:nvSpPr>
        <p:spPr bwMode="auto">
          <a:xfrm>
            <a:off x="-26988" y="1588"/>
            <a:ext cx="9170988" cy="1893887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9845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050" y="9239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 every victory   let it  be     said   of me my source of strength,  my source of hope</a:t>
            </a:r>
            <a:r>
              <a:rPr lang="en-US" sz="1800" dirty="0">
                <a:solidFill>
                  <a:srgbClr val="FFFFFF"/>
                </a:solidFill>
              </a:rPr>
              <a:t>  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-17463" y="1525588"/>
            <a:ext cx="9144001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9050" y="1588"/>
            <a:ext cx="266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14350" y="95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8" name="Text Box 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6350" y="9525"/>
            <a:ext cx="571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</a:p>
        </p:txBody>
      </p:sp>
      <p:sp>
        <p:nvSpPr>
          <p:cNvPr id="9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28950" y="95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/E</a:t>
            </a:r>
          </a:p>
        </p:txBody>
      </p:sp>
      <p:sp>
        <p:nvSpPr>
          <p:cNvPr id="10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77075" y="952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248650" y="9525"/>
            <a:ext cx="63817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2" name="Text Box 1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813" y="6270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552450" y="627063"/>
            <a:ext cx="5715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1901825" y="6270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</a:p>
        </p:txBody>
      </p:sp>
      <p:sp>
        <p:nvSpPr>
          <p:cNvPr id="18" name="Text Box 25"/>
          <p:cNvSpPr txBox="1">
            <a:spLocks noChangeArrowheads="1"/>
          </p:cNvSpPr>
          <p:nvPr/>
        </p:nvSpPr>
        <p:spPr bwMode="auto">
          <a:xfrm>
            <a:off x="6611938" y="95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</a:p>
        </p:txBody>
      </p:sp>
      <p:sp>
        <p:nvSpPr>
          <p:cNvPr id="19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153025" y="95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0" name="Text Box 27"/>
          <p:cNvSpPr txBox="1">
            <a:spLocks noChangeArrowheads="1"/>
          </p:cNvSpPr>
          <p:nvPr/>
        </p:nvSpPr>
        <p:spPr bwMode="auto">
          <a:xfrm>
            <a:off x="4248150" y="9525"/>
            <a:ext cx="6477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21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23950" y="62706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22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381250" y="62706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28950" y="627063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4" name="Text Box 1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746500" y="6524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5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14850" y="6524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26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724650" y="668338"/>
            <a:ext cx="838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m7/G</a:t>
            </a:r>
          </a:p>
        </p:txBody>
      </p:sp>
      <p:sp>
        <p:nvSpPr>
          <p:cNvPr id="27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23950" y="1225550"/>
            <a:ext cx="584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+9</a:t>
            </a:r>
            <a:endParaRPr lang="en-US" sz="18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99" name="Rectangle 28"/>
          <p:cNvSpPr>
            <a:spLocks noChangeArrowheads="1"/>
          </p:cNvSpPr>
          <p:nvPr/>
        </p:nvSpPr>
        <p:spPr bwMode="auto">
          <a:xfrm>
            <a:off x="-30163" y="2584450"/>
            <a:ext cx="9170988" cy="18923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3175" y="2879725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Christ   alone  I   place   my  trust  and   find  my glory   in the   power   of   the   cross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5875" y="3505200"/>
            <a:ext cx="9144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    every   victory     let it  be        said   of me my source of strength,  my source of hope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-3175" y="4106863"/>
            <a:ext cx="914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2419350" y="2216150"/>
            <a:ext cx="67087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source of strength,  my source of hope     is  Christ  alone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64" name="Text Box 2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38463" y="1960563"/>
            <a:ext cx="6096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66" name="Text Box 25"/>
          <p:cNvSpPr txBox="1">
            <a:spLocks noChangeArrowheads="1"/>
          </p:cNvSpPr>
          <p:nvPr/>
        </p:nvSpPr>
        <p:spPr bwMode="auto">
          <a:xfrm>
            <a:off x="5208588" y="1960563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76" name="Text Box 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363663" y="2584450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77" name="Text Box 8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938463" y="2595563"/>
            <a:ext cx="8715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b+9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7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208588" y="2586038"/>
            <a:ext cx="685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79" name="Text Box 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604000" y="2586038"/>
            <a:ext cx="4572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0" name="Text Box 7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386638" y="2595563"/>
            <a:ext cx="4572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81" name="Text Box 27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786188" y="2595563"/>
            <a:ext cx="769937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82" name="Text Box 1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-39688" y="3830638"/>
            <a:ext cx="457201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" name="Text Box 20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042150" y="3257550"/>
            <a:ext cx="8763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022850" y="32575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85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985838" y="3830638"/>
            <a:ext cx="75565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-23813" y="4745038"/>
            <a:ext cx="9144001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source of strength,  my source of hope   is  Christ  alone                  ……is  Christ  alone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8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22275" y="4476750"/>
            <a:ext cx="685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89" name="Text Box 24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6099175" y="446722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90" name="Text Box 25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740525" y="44672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</a:p>
        </p:txBody>
      </p:sp>
      <p:sp>
        <p:nvSpPr>
          <p:cNvPr id="91" name="Text Box 26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7539038" y="4467225"/>
            <a:ext cx="8001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92" name="Text Box 27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8461375" y="4467225"/>
            <a:ext cx="457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3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495550" y="4476750"/>
            <a:ext cx="10858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4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5135563" y="4476750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188913" y="1960563"/>
            <a:ext cx="19050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Key Change</a:t>
            </a:r>
          </a:p>
        </p:txBody>
      </p:sp>
      <p:sp>
        <p:nvSpPr>
          <p:cNvPr id="100" name="Text Box 14"/>
          <p:cNvSpPr txBox="1">
            <a:spLocks noChangeArrowheads="1"/>
          </p:cNvSpPr>
          <p:nvPr/>
        </p:nvSpPr>
        <p:spPr bwMode="auto">
          <a:xfrm>
            <a:off x="633413" y="3235325"/>
            <a:ext cx="642937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/F</a:t>
            </a:r>
          </a:p>
        </p:txBody>
      </p:sp>
      <p:sp>
        <p:nvSpPr>
          <p:cNvPr id="101" name="Text Box 18"/>
          <p:cNvSpPr txBox="1">
            <a:spLocks noChangeArrowheads="1"/>
          </p:cNvSpPr>
          <p:nvPr/>
        </p:nvSpPr>
        <p:spPr bwMode="auto">
          <a:xfrm>
            <a:off x="2093913" y="3228975"/>
            <a:ext cx="84455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en-US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" name="Text Box 11">
            <a:hlinkClick r:id="rId16"/>
          </p:cNvPr>
          <p:cNvSpPr txBox="1">
            <a:spLocks noChangeArrowheads="1"/>
          </p:cNvSpPr>
          <p:nvPr/>
        </p:nvSpPr>
        <p:spPr bwMode="auto">
          <a:xfrm>
            <a:off x="1327150" y="3233738"/>
            <a:ext cx="8794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bmaj7</a:t>
            </a:r>
          </a:p>
        </p:txBody>
      </p:sp>
      <p:sp>
        <p:nvSpPr>
          <p:cNvPr id="103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98763" y="3233738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maj7</a:t>
            </a:r>
          </a:p>
        </p:txBody>
      </p:sp>
      <p:sp>
        <p:nvSpPr>
          <p:cNvPr id="104" name="Text Box 12">
            <a:hlinkClick r:id="rId14"/>
          </p:cNvPr>
          <p:cNvSpPr txBox="1">
            <a:spLocks noChangeArrowheads="1"/>
          </p:cNvSpPr>
          <p:nvPr/>
        </p:nvSpPr>
        <p:spPr bwMode="auto">
          <a:xfrm>
            <a:off x="3446463" y="3233738"/>
            <a:ext cx="638175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m7</a:t>
            </a:r>
          </a:p>
        </p:txBody>
      </p:sp>
      <p:sp>
        <p:nvSpPr>
          <p:cNvPr id="105" name="Text Box 13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052888" y="3228975"/>
            <a:ext cx="731837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  <p:sp>
        <p:nvSpPr>
          <p:cNvPr id="99" name="Text Box 13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-93663" y="3233738"/>
            <a:ext cx="709613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1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</a:p>
        </p:txBody>
      </p:sp>
    </p:spTree>
    <p:extLst>
      <p:ext uri="{BB962C8B-B14F-4D97-AF65-F5344CB8AC3E}">
        <p14:creationId xmlns:p14="http://schemas.microsoft.com/office/powerpoint/2010/main" val="395199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13106</TotalTime>
  <Words>1435</Words>
  <Application>Microsoft Office PowerPoint</Application>
  <PresentationFormat>On-screen Show (4:3)</PresentationFormat>
  <Paragraphs>526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4_Blank Presentation</vt:lpstr>
      <vt:lpstr>5_Blank Presentation</vt:lpstr>
      <vt:lpstr>Blank Presentation</vt:lpstr>
      <vt:lpstr>1_Blank Presentation</vt:lpstr>
      <vt:lpstr>2_Blank Presentation</vt:lpstr>
      <vt:lpstr>3_Blank Presentation</vt:lpstr>
      <vt:lpstr>6_Blank Presentation</vt:lpstr>
      <vt:lpstr>7_Blank Presentation</vt:lpstr>
      <vt:lpstr>8_Blank Presentation</vt:lpstr>
      <vt:lpstr>9_Blank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450</cp:revision>
  <dcterms:created xsi:type="dcterms:W3CDTF">2000-04-06T22:37:36Z</dcterms:created>
  <dcterms:modified xsi:type="dcterms:W3CDTF">2012-11-18T14:31:02Z</dcterms:modified>
  <cp:contentStatus/>
</cp:coreProperties>
</file>