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8.xml" ContentType="application/vnd.openxmlformats-officedocument.theme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  <p:sldMasterId id="2147483709" r:id="rId2"/>
    <p:sldMasterId id="2147483721" r:id="rId3"/>
    <p:sldMasterId id="2147483733" r:id="rId4"/>
    <p:sldMasterId id="2147483745" r:id="rId5"/>
    <p:sldMasterId id="2147483757" r:id="rId6"/>
    <p:sldMasterId id="2147483769" r:id="rId7"/>
    <p:sldMasterId id="2147483781" r:id="rId8"/>
    <p:sldMasterId id="2147483792" r:id="rId9"/>
  </p:sldMasterIdLst>
  <p:notesMasterIdLst>
    <p:notesMasterId r:id="rId19"/>
  </p:notesMasterIdLst>
  <p:sldIdLst>
    <p:sldId id="405" r:id="rId10"/>
    <p:sldId id="408" r:id="rId11"/>
    <p:sldId id="409" r:id="rId12"/>
    <p:sldId id="406" r:id="rId13"/>
    <p:sldId id="407" r:id="rId14"/>
    <p:sldId id="410" r:id="rId15"/>
    <p:sldId id="411" r:id="rId16"/>
    <p:sldId id="412" r:id="rId17"/>
    <p:sldId id="413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7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F1A6CA-E456-4F74-9FF9-9A0C9D64B6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4236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4AEAFA-89EF-470B-9A97-8D40D0DF976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899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F1715-9212-4FF5-95CF-386561277F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3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C9461-DF41-4E97-B579-02EA7CFB43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364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26E3E-4070-4EDF-AAF0-DEEA491CE42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391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8F024C-46FE-405C-A3CF-9FC50E784B8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575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9DF34-B090-423D-8364-61F32FEE86F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2485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2516B-0708-4CB1-A9FE-081C08D2BEF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296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9E80C-93A0-47DE-91B2-D2E8D2A9228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2521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A0A303-1574-4CE1-A5D2-B53E9FA9948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109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73B787-9B09-46F0-B327-9AA26392889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906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599E5-10DD-4867-B84A-85D3986B562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399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567BC-65AA-4CC2-9CE1-D264194953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9636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6F65F-EA60-41D8-AE56-6CF8A4EFD1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8484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151FB-024E-4818-B802-68EB2D3F4F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5178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7EEDFD-0F61-45B4-9FAA-CD35EE35BB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8637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48A7EC-BBE6-4969-ABE4-09A7B737297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099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1D017-2CB6-4ED1-A327-78106E0ADD7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4299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E4880-D8F4-4A6A-AF30-4E3040EE4D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4742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7F1D4-8CED-49C7-A318-0F0FD29211F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5930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5FEEC2-2545-4729-A928-4CBF0897C3C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750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E5B243-9B9A-40D4-8614-A628169D32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8379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C57377-8336-409F-9C4C-F673718DABF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630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EFA32-6FAC-41B1-89CD-3A5EC58461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482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ED9A12-7656-4C23-B690-7414E617083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3277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9E00AF-D93D-4CB8-9AF9-E93D5F03981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5010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92427-A2DD-4B34-8221-DC94CC17539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7693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21916A-1415-431A-84C9-BA495806B3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6624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726AD-D383-45DD-8F39-B1E0FB198E7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73689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7934E-9F3E-47E3-A1ED-1009F12CD7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7044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C59C3-1D3A-453E-9D45-1BDF913B39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3105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11204-1F5C-4C8E-97BE-9060EAC965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05165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4F9E9-3DB5-4DF5-9412-3AF01D4F697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7234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C7470-470A-4723-8BF0-85F9D4F66EC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324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A17C0-5538-47F1-9C0D-A18B30C4A1D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0923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B5DD5-B3E9-4CCD-8898-0DC97568003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31498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B58AF-9C15-4DF4-98C1-8F8EC1753A0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63413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1A1CD-6535-4FF0-9C6A-815FC988C9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38474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DB662-9430-409E-AB57-222469C23F0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37466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AB266-B041-4205-A528-D49E127CD5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0762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726AD-D383-45DD-8F39-B1E0FB198E7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90906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7934E-9F3E-47E3-A1ED-1009F12CD7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23730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C59C3-1D3A-453E-9D45-1BDF913B39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68667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11204-1F5C-4C8E-97BE-9060EAC965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27337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4F9E9-3DB5-4DF5-9412-3AF01D4F697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449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06EB5-50CB-417E-A873-7C77F3EBC4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04343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C7470-470A-4723-8BF0-85F9D4F66EC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5041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B5DD5-B3E9-4CCD-8898-0DC97568003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3421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B58AF-9C15-4DF4-98C1-8F8EC1753A0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60277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1A1CD-6535-4FF0-9C6A-815FC988C9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56886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DB662-9430-409E-AB57-222469C23F0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88392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AB266-B041-4205-A528-D49E127CD5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16655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770C9-CC17-46A0-B19A-DB8BC47D58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93410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3FB78-7088-4198-82D7-0FA05670F95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50347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F0083-1EDE-486B-B7BA-E772E2E19E6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1676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14017-D7D2-48F9-9CD6-9F5688F264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828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C4AB9-6DC8-4DD3-8FE1-5B7F34DE32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20713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12DEC-2CC5-4441-8A46-B0293A2D577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30810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6D2AE-0CC7-427B-86B0-A074050614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92829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59A62-3E6E-4A8F-9E9C-B328B38B0C9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04481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71E98-5290-40BA-BD44-99C34051ED4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23575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B5872-CCC5-433D-A12C-B32201F1980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73635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38593-3991-44BA-BBDC-79FFD63D70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45971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A7BEE-555D-478C-A424-8CB81EE339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2994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8F1D0-C698-4B27-A27A-C53DDE1032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96009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2E400-56F6-46E1-A3F3-ED26693451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30546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1C1F3-971D-4EFE-8937-D55F856DE76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649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CEE62-79F9-4299-B9A5-AF52D2A48B6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16562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6A804-CB4E-4E89-B5C8-D90035F35B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40727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6A270-612E-43FF-95E6-DBC58B1D3C8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25651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60EA0-6216-4799-9196-9CD5B763EB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78092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0644E-0FD2-4ED0-ABD6-A3195FF38D7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04290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18534-CBB5-4D2D-AD98-57F8EA291FB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31618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FB791-7F85-401E-BDBA-B1FDB361CC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95828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FEF4B-D0A0-4C94-A81F-1EBA52FDFC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80592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0BCE4-380F-46AB-A13B-408E55C6442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11156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58B36-CC7D-43B9-B8C4-B4D46EAE1EA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24867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C8795-1319-45F9-BB10-93F2C98479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790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6E5A1-6A1B-4385-B57E-753CCF3A9AD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03133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13E3A0-8C44-420D-8F4B-FF0156A75FD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71717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F696D-0BD7-4BF9-9C21-BE2BF6535D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75088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hap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C3A45-A63E-4AB9-B09E-C306AEF110E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08363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6E383-A9FF-4E55-9F85-A34AF9A4BAA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06404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46A5A-7B71-43AC-9B69-78F833C5392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09789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8AAA0-B741-46D4-9521-37E43E010B4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68795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8D51F-10FC-49DD-9929-53517EFB55A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69463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5580E-B553-49BD-BE51-88B2CFC3B50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90677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41188-3D7D-49AE-912F-12F5FC2CBD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13724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F47BD-5413-46C1-963E-3A25C778CFB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84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530FE-236F-40BE-9891-98C30FCFA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07809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32EFC-F929-4ECC-AFC3-825496EAB2A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15517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71725-E5E5-48F9-8A81-669C9134944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5732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7612F-D645-4F0F-A17D-5265CF58D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8277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06516-2D81-40A5-88BE-4D5E5CE5B61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59713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5DD2A-10E6-4917-8355-5471F0A0DC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9049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E6874-873A-4F55-833B-EB6DD9704B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59956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DF2F8-0EA2-478B-873A-F8F9AAB4C4D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03654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F03CD-2017-4EAE-BAAE-A371E02CB3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0111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E04D5-4282-4B56-B2B2-073150811D0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60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5.xml"/><Relationship Id="rId3" Type="http://schemas.openxmlformats.org/officeDocument/2006/relationships/slideLayout" Target="../slideLayouts/slideLayout90.xml"/><Relationship Id="rId7" Type="http://schemas.openxmlformats.org/officeDocument/2006/relationships/slideLayout" Target="../slideLayouts/slideLayout94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89.xml"/><Relationship Id="rId1" Type="http://schemas.openxmlformats.org/officeDocument/2006/relationships/slideLayout" Target="../slideLayouts/slideLayout88.xml"/><Relationship Id="rId6" Type="http://schemas.openxmlformats.org/officeDocument/2006/relationships/slideLayout" Target="../slideLayouts/slideLayout93.xml"/><Relationship Id="rId11" Type="http://schemas.openxmlformats.org/officeDocument/2006/relationships/slideLayout" Target="../slideLayouts/slideLayout98.xml"/><Relationship Id="rId5" Type="http://schemas.openxmlformats.org/officeDocument/2006/relationships/slideLayout" Target="../slideLayouts/slideLayout92.xml"/><Relationship Id="rId10" Type="http://schemas.openxmlformats.org/officeDocument/2006/relationships/slideLayout" Target="../slideLayouts/slideLayout97.xml"/><Relationship Id="rId4" Type="http://schemas.openxmlformats.org/officeDocument/2006/relationships/slideLayout" Target="../slideLayouts/slideLayout91.xml"/><Relationship Id="rId9" Type="http://schemas.openxmlformats.org/officeDocument/2006/relationships/slideLayout" Target="../slideLayouts/slideLayout9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DCE7D70-6B78-4957-814E-10567C35031B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407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85F20A5-B547-4913-8B71-95E6FC94EE90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‹#›</a:t>
            </a:fld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91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22D643E-A696-47B4-89D1-3885FB81B23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820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4C07C606-C3F1-4198-9621-664D956733A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15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4C07C606-C3F1-4198-9621-664D956733A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38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75BB70F-F378-4CE3-ADE7-A1999C6AAEB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881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fld id="{D8BBF457-37DF-4068-A5B3-78235E6BEB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015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fld id="{3B8F82BF-91BD-4C49-845B-B948B3C2BC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4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5pPr>
      <a:lvl6pPr marL="4572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74E9B"/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effectLst/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ffectLst/>
                <a:latin typeface="+mn-lt"/>
              </a:defRPr>
            </a:lvl1pPr>
          </a:lstStyle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/>
                <a:latin typeface="+mn-lt"/>
              </a:defRPr>
            </a:lvl1pPr>
          </a:lstStyle>
          <a:p>
            <a:pPr>
              <a:defRPr/>
            </a:pPr>
            <a:fld id="{70DBA6D6-2E71-4BB6-B5D7-A687CE08951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9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/1/" TargetMode="External"/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Eb/1/" TargetMode="External"/><Relationship Id="rId2" Type="http://schemas.openxmlformats.org/officeDocument/2006/relationships/hyperlink" Target="http://dev.agodsendtech.com/mu_chords/quickimages/0/C/19/" TargetMode="External"/><Relationship Id="rId1" Type="http://schemas.openxmlformats.org/officeDocument/2006/relationships/slideLayout" Target="../slideLayouts/slideLayout62.xml"/><Relationship Id="rId6" Type="http://schemas.openxmlformats.org/officeDocument/2006/relationships/hyperlink" Target="http://dev.agodsendtech.com/mu_chords/quickimages/0/Bb/1/" TargetMode="External"/><Relationship Id="rId5" Type="http://schemas.openxmlformats.org/officeDocument/2006/relationships/hyperlink" Target="http://dev.agodsendtech.com/mu_chords/quickimages/0/G/19/" TargetMode="External"/><Relationship Id="rId4" Type="http://schemas.openxmlformats.org/officeDocument/2006/relationships/hyperlink" Target="http://dev.agodsendtech.com/mu_chords/quickimages/0/F/1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/10/" TargetMode="External"/><Relationship Id="rId3" Type="http://schemas.openxmlformats.org/officeDocument/2006/relationships/hyperlink" Target="http://dev.agodsendtech.com/mu_chords/quickimages/0/Bb/2/" TargetMode="External"/><Relationship Id="rId7" Type="http://schemas.openxmlformats.org/officeDocument/2006/relationships/hyperlink" Target="http://dev.agodsendtech.com/mu_chords/quickimages/0/E/19/" TargetMode="External"/><Relationship Id="rId2" Type="http://schemas.openxmlformats.org/officeDocument/2006/relationships/hyperlink" Target="http://dev.agodsendtech.com/mu_chords/quickimages/0/Ab/19/" TargetMode="External"/><Relationship Id="rId1" Type="http://schemas.openxmlformats.org/officeDocument/2006/relationships/slideLayout" Target="../slideLayouts/slideLayout87.xml"/><Relationship Id="rId6" Type="http://schemas.openxmlformats.org/officeDocument/2006/relationships/hyperlink" Target="http://dev.agodsendtech.com/mu_chords/quickimages/0/Eb/2/" TargetMode="External"/><Relationship Id="rId5" Type="http://schemas.openxmlformats.org/officeDocument/2006/relationships/hyperlink" Target="http://dev.agodsendtech.com/mu_chords/quickimages/0/Ab/2/" TargetMode="External"/><Relationship Id="rId4" Type="http://schemas.openxmlformats.org/officeDocument/2006/relationships/hyperlink" Target="http://dev.agodsendtech.com/mu_chords/quickimages/0/Bb/19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3"/>
          <p:cNvSpPr>
            <a:spLocks noChangeArrowheads="1"/>
          </p:cNvSpPr>
          <p:nvPr/>
        </p:nvSpPr>
        <p:spPr bwMode="auto">
          <a:xfrm>
            <a:off x="0" y="4495800"/>
            <a:ext cx="9144000" cy="1295400"/>
          </a:xfrm>
          <a:prstGeom prst="rect">
            <a:avLst/>
          </a:prstGeom>
          <a:solidFill>
            <a:srgbClr val="0A0A2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0" y="457200"/>
            <a:ext cx="9144000" cy="2057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0" y="2514600"/>
            <a:ext cx="9144000" cy="1981200"/>
          </a:xfrm>
          <a:prstGeom prst="rect">
            <a:avLst/>
          </a:prstGeom>
          <a:solidFill>
            <a:srgbClr val="C00000"/>
          </a:solidFill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053" name="Text Box 2"/>
          <p:cNvSpPr txBox="1">
            <a:spLocks noChangeArrowheads="1"/>
          </p:cNvSpPr>
          <p:nvPr/>
        </p:nvSpPr>
        <p:spPr bwMode="auto">
          <a:xfrm>
            <a:off x="0" y="1447800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</a:rPr>
              <a:t>Open the eyes of my heart,    Lord        Open the eyes of my heart</a:t>
            </a:r>
          </a:p>
        </p:txBody>
      </p:sp>
      <p:sp>
        <p:nvSpPr>
          <p:cNvPr id="2054" name="Text Box 3"/>
          <p:cNvSpPr txBox="1">
            <a:spLocks noChangeArrowheads="1"/>
          </p:cNvSpPr>
          <p:nvPr/>
        </p:nvSpPr>
        <p:spPr bwMode="auto">
          <a:xfrm>
            <a:off x="0" y="2133600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</a:rPr>
              <a:t>    I want to see you…    I want to see you… 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1676400" y="1828800"/>
            <a:ext cx="5334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</a:rPr>
              <a:t>A2    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3886200" y="1066800"/>
            <a:ext cx="9906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</a:rPr>
              <a:t>Bsus</a:t>
            </a:r>
            <a:r>
              <a:rPr lang="en-US" sz="1800" dirty="0">
                <a:solidFill>
                  <a:srgbClr val="FF0000"/>
                </a:solidFill>
              </a:rPr>
              <a:t>/D#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0" y="1828800"/>
            <a:ext cx="8382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</a:rPr>
              <a:t>A2/C#    </a:t>
            </a: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4648200" y="1828800"/>
            <a:ext cx="685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</a:rPr>
              <a:t>Esus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3886200" y="1828800"/>
            <a:ext cx="3810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</a:rPr>
              <a:t>E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2060" name="Text Box 2"/>
          <p:cNvSpPr txBox="1">
            <a:spLocks noChangeArrowheads="1"/>
          </p:cNvSpPr>
          <p:nvPr/>
        </p:nvSpPr>
        <p:spPr bwMode="auto">
          <a:xfrm>
            <a:off x="0" y="3352800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</a:rPr>
              <a:t>To see You high and lifted up          Shinning in the light of Your glory</a:t>
            </a:r>
          </a:p>
        </p:txBody>
      </p:sp>
      <p:sp>
        <p:nvSpPr>
          <p:cNvPr id="2061" name="Text Box 4"/>
          <p:cNvSpPr txBox="1">
            <a:spLocks noChangeArrowheads="1"/>
          </p:cNvSpPr>
          <p:nvPr/>
        </p:nvSpPr>
        <p:spPr bwMode="auto">
          <a:xfrm>
            <a:off x="0" y="4114800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</a:rPr>
              <a:t>Pour out Your power and love                As we sing , “Holy,  Holy,   Holy”</a:t>
            </a: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0" y="3733800"/>
            <a:ext cx="3810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</a:rPr>
              <a:t>B</a:t>
            </a: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2590800" y="3733800"/>
            <a:ext cx="685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</a:rPr>
              <a:t>C#m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5334000" y="3733800"/>
            <a:ext cx="8382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</a:rPr>
              <a:t>A2/F#    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0" y="2971800"/>
            <a:ext cx="4572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</a:rPr>
              <a:t>B</a:t>
            </a: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31" name="Text Box 10"/>
          <p:cNvSpPr txBox="1">
            <a:spLocks noChangeArrowheads="1"/>
          </p:cNvSpPr>
          <p:nvPr/>
        </p:nvSpPr>
        <p:spPr bwMode="auto">
          <a:xfrm>
            <a:off x="2590800" y="2971800"/>
            <a:ext cx="685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</a:rPr>
              <a:t>C#m</a:t>
            </a: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3657600" y="2971800"/>
            <a:ext cx="3810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</a:rPr>
              <a:t>A    </a:t>
            </a: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33" name="Text Box 12"/>
          <p:cNvSpPr txBox="1">
            <a:spLocks noChangeArrowheads="1"/>
          </p:cNvSpPr>
          <p:nvPr/>
        </p:nvSpPr>
        <p:spPr bwMode="auto">
          <a:xfrm>
            <a:off x="6629400" y="2971800"/>
            <a:ext cx="685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</a:rPr>
              <a:t>Bsus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34" name="Text Box 13"/>
          <p:cNvSpPr txBox="1">
            <a:spLocks noChangeArrowheads="1"/>
          </p:cNvSpPr>
          <p:nvPr/>
        </p:nvSpPr>
        <p:spPr bwMode="auto">
          <a:xfrm>
            <a:off x="6934200" y="3733800"/>
            <a:ext cx="685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</a:rPr>
              <a:t>Bsus</a:t>
            </a: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2070" name="Text Box 4"/>
          <p:cNvSpPr txBox="1">
            <a:spLocks noChangeArrowheads="1"/>
          </p:cNvSpPr>
          <p:nvPr/>
        </p:nvSpPr>
        <p:spPr bwMode="auto">
          <a:xfrm>
            <a:off x="0" y="5410200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</a:rPr>
              <a:t>Holy, Holy, Holy    Holy, Holy, Holy    Holy, Holy, Holy      I want to see You….</a:t>
            </a: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5334000" y="5029200"/>
            <a:ext cx="5334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</a:rPr>
              <a:t>A2    </a:t>
            </a: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0" y="5029200"/>
            <a:ext cx="9144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</a:rPr>
              <a:t>E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400" dirty="0">
                <a:solidFill>
                  <a:srgbClr val="FF0000"/>
                </a:solidFill>
              </a:rPr>
              <a:t>(NO3)     </a:t>
            </a: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1828800" y="5029200"/>
            <a:ext cx="1066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</a:rPr>
              <a:t>Bsus/D#</a:t>
            </a: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3886200" y="5029200"/>
            <a:ext cx="8382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</a:rPr>
              <a:t>A2/C#    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8458200" y="5029200"/>
            <a:ext cx="685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</a:rPr>
              <a:t>Esus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41" name="Text Box 10"/>
          <p:cNvSpPr txBox="1">
            <a:spLocks noChangeArrowheads="1"/>
          </p:cNvSpPr>
          <p:nvPr/>
        </p:nvSpPr>
        <p:spPr bwMode="auto">
          <a:xfrm>
            <a:off x="7543800" y="5029200"/>
            <a:ext cx="3810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</a:rPr>
              <a:t>E</a:t>
            </a: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45" name="Text Box 6"/>
          <p:cNvSpPr txBox="1">
            <a:spLocks noChangeArrowheads="1"/>
          </p:cNvSpPr>
          <p:nvPr/>
        </p:nvSpPr>
        <p:spPr bwMode="auto">
          <a:xfrm>
            <a:off x="0" y="1066800"/>
            <a:ext cx="9144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</a:rPr>
              <a:t>E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400" dirty="0">
                <a:solidFill>
                  <a:srgbClr val="FF0000"/>
                </a:solidFill>
              </a:rPr>
              <a:t>(NO3)     </a:t>
            </a:r>
          </a:p>
        </p:txBody>
      </p:sp>
    </p:spTree>
    <p:extLst>
      <p:ext uri="{BB962C8B-B14F-4D97-AF65-F5344CB8AC3E}">
        <p14:creationId xmlns:p14="http://schemas.microsoft.com/office/powerpoint/2010/main" val="18196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/>
          <p:cNvSpPr/>
          <p:nvPr/>
        </p:nvSpPr>
        <p:spPr bwMode="auto">
          <a:xfrm>
            <a:off x="-31750" y="3346450"/>
            <a:ext cx="9175750" cy="3440113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51" name="Rectangle 54"/>
          <p:cNvSpPr>
            <a:spLocks noChangeArrowheads="1"/>
          </p:cNvSpPr>
          <p:nvPr/>
        </p:nvSpPr>
        <p:spPr bwMode="auto">
          <a:xfrm>
            <a:off x="-14288" y="-25400"/>
            <a:ext cx="9158288" cy="339725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23813" y="30480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glory of the Lord rise among us,      Let the glory of the Lord Rise among us</a:t>
            </a:r>
          </a:p>
        </p:txBody>
      </p:sp>
      <p:sp>
        <p:nvSpPr>
          <p:cNvPr id="1672209" name="Rectangle 17"/>
          <p:cNvSpPr>
            <a:spLocks noChangeArrowheads="1"/>
          </p:cNvSpPr>
          <p:nvPr/>
        </p:nvSpPr>
        <p:spPr bwMode="auto">
          <a:xfrm>
            <a:off x="0" y="-254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9525" y="985838"/>
            <a:ext cx="9120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praises of the Lord rise among us,   Let it rise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9525" y="166370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song of the King rise among us,      Let the song of the King rise among us</a:t>
            </a: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-25400" y="2322513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joy of the King rise among us,         Let it rise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-25400" y="301625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Oh   -   oh   -   oh,    let it rise          Oh   -   oh   -   oh,    let it rise</a:t>
            </a: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914400" y="7048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4424363" y="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4424363" y="7048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350" y="13335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4430713" y="13589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857250" y="2017713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4387850" y="20288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792163" y="27336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6350" y="2722563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1593850" y="27241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Rectangle 17"/>
          <p:cNvSpPr>
            <a:spLocks noChangeArrowheads="1"/>
          </p:cNvSpPr>
          <p:nvPr/>
        </p:nvSpPr>
        <p:spPr bwMode="auto">
          <a:xfrm>
            <a:off x="2651125" y="27305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" name="Rectangle 17"/>
          <p:cNvSpPr>
            <a:spLocks noChangeArrowheads="1"/>
          </p:cNvSpPr>
          <p:nvPr/>
        </p:nvSpPr>
        <p:spPr bwMode="auto">
          <a:xfrm>
            <a:off x="4387850" y="27146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" name="Rectangle 17"/>
          <p:cNvSpPr>
            <a:spLocks noChangeArrowheads="1"/>
          </p:cNvSpPr>
          <p:nvPr/>
        </p:nvSpPr>
        <p:spPr bwMode="auto">
          <a:xfrm>
            <a:off x="3641725" y="27146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" name="Rectangle 17"/>
          <p:cNvSpPr>
            <a:spLocks noChangeArrowheads="1"/>
          </p:cNvSpPr>
          <p:nvPr/>
        </p:nvSpPr>
        <p:spPr bwMode="auto">
          <a:xfrm>
            <a:off x="5092700" y="27146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" name="Rectangle 17"/>
          <p:cNvSpPr>
            <a:spLocks noChangeArrowheads="1"/>
          </p:cNvSpPr>
          <p:nvPr/>
        </p:nvSpPr>
        <p:spPr bwMode="auto">
          <a:xfrm>
            <a:off x="6232525" y="27241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17463" y="367665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glory of the Lord rise among us,      Let the glory of the Lord Rise among us</a:t>
            </a:r>
          </a:p>
        </p:txBody>
      </p:sp>
      <p:sp>
        <p:nvSpPr>
          <p:cNvPr id="31" name="Rectangle 17"/>
          <p:cNvSpPr>
            <a:spLocks noChangeArrowheads="1"/>
          </p:cNvSpPr>
          <p:nvPr/>
        </p:nvSpPr>
        <p:spPr bwMode="auto">
          <a:xfrm>
            <a:off x="-6350" y="3346450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-14288" y="4357688"/>
            <a:ext cx="9120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praises of the Lord rise among us,   Let it rise</a:t>
            </a: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-14288" y="5033963"/>
            <a:ext cx="9144001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song of the King rise among us,      Let the song of the King rise among us</a:t>
            </a: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-31750" y="5692775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joy of the King rise among us,         Let it rise</a:t>
            </a: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31750" y="6386513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Oh   -   oh   -   oh,    let it rise          Oh   -   oh   -   oh,    let it rise</a:t>
            </a:r>
          </a:p>
        </p:txBody>
      </p:sp>
      <p:sp>
        <p:nvSpPr>
          <p:cNvPr id="37" name="Rectangle 17"/>
          <p:cNvSpPr>
            <a:spLocks noChangeArrowheads="1"/>
          </p:cNvSpPr>
          <p:nvPr/>
        </p:nvSpPr>
        <p:spPr bwMode="auto">
          <a:xfrm>
            <a:off x="4418013" y="3371850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" name="Rectangle 17"/>
          <p:cNvSpPr>
            <a:spLocks noChangeArrowheads="1"/>
          </p:cNvSpPr>
          <p:nvPr/>
        </p:nvSpPr>
        <p:spPr bwMode="auto">
          <a:xfrm>
            <a:off x="4418013" y="4076700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1588" y="47053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" name="Rectangle 17"/>
          <p:cNvSpPr>
            <a:spLocks noChangeArrowheads="1"/>
          </p:cNvSpPr>
          <p:nvPr/>
        </p:nvSpPr>
        <p:spPr bwMode="auto">
          <a:xfrm>
            <a:off x="4424363" y="47307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2" name="Rectangle 17"/>
          <p:cNvSpPr>
            <a:spLocks noChangeArrowheads="1"/>
          </p:cNvSpPr>
          <p:nvPr/>
        </p:nvSpPr>
        <p:spPr bwMode="auto">
          <a:xfrm>
            <a:off x="4383088" y="54006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3" name="Rectangle 17"/>
          <p:cNvSpPr>
            <a:spLocks noChangeArrowheads="1"/>
          </p:cNvSpPr>
          <p:nvPr/>
        </p:nvSpPr>
        <p:spPr bwMode="auto">
          <a:xfrm>
            <a:off x="785813" y="61055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" name="Rectangle 17"/>
          <p:cNvSpPr>
            <a:spLocks noChangeArrowheads="1"/>
          </p:cNvSpPr>
          <p:nvPr/>
        </p:nvSpPr>
        <p:spPr bwMode="auto">
          <a:xfrm>
            <a:off x="1588" y="60928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" name="Rectangle 17"/>
          <p:cNvSpPr>
            <a:spLocks noChangeArrowheads="1"/>
          </p:cNvSpPr>
          <p:nvPr/>
        </p:nvSpPr>
        <p:spPr bwMode="auto">
          <a:xfrm>
            <a:off x="1481138" y="6086475"/>
            <a:ext cx="469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6" name="Rectangle 17"/>
          <p:cNvSpPr>
            <a:spLocks noChangeArrowheads="1"/>
          </p:cNvSpPr>
          <p:nvPr/>
        </p:nvSpPr>
        <p:spPr bwMode="auto">
          <a:xfrm>
            <a:off x="2644775" y="61023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" name="Rectangle 17"/>
          <p:cNvSpPr>
            <a:spLocks noChangeArrowheads="1"/>
          </p:cNvSpPr>
          <p:nvPr/>
        </p:nvSpPr>
        <p:spPr bwMode="auto">
          <a:xfrm>
            <a:off x="4383088" y="60864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" name="Rectangle 17"/>
          <p:cNvSpPr>
            <a:spLocks noChangeArrowheads="1"/>
          </p:cNvSpPr>
          <p:nvPr/>
        </p:nvSpPr>
        <p:spPr bwMode="auto">
          <a:xfrm>
            <a:off x="3635375" y="60864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0" name="Rectangle 17"/>
          <p:cNvSpPr>
            <a:spLocks noChangeArrowheads="1"/>
          </p:cNvSpPr>
          <p:nvPr/>
        </p:nvSpPr>
        <p:spPr bwMode="auto">
          <a:xfrm>
            <a:off x="6226175" y="60960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" name="Rectangle 17"/>
          <p:cNvSpPr>
            <a:spLocks noChangeArrowheads="1"/>
          </p:cNvSpPr>
          <p:nvPr/>
        </p:nvSpPr>
        <p:spPr bwMode="auto">
          <a:xfrm>
            <a:off x="811213" y="4084638"/>
            <a:ext cx="4699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>
            <a:off x="5029200" y="6081713"/>
            <a:ext cx="4699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3" name="Rectangle 17"/>
          <p:cNvSpPr>
            <a:spLocks noChangeArrowheads="1"/>
          </p:cNvSpPr>
          <p:nvPr/>
        </p:nvSpPr>
        <p:spPr bwMode="auto">
          <a:xfrm>
            <a:off x="784225" y="5414963"/>
            <a:ext cx="468313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292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-31750" y="3346450"/>
            <a:ext cx="9175750" cy="3440113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75" name="Rectangle 1"/>
          <p:cNvSpPr>
            <a:spLocks noChangeArrowheads="1"/>
          </p:cNvSpPr>
          <p:nvPr/>
        </p:nvSpPr>
        <p:spPr bwMode="auto">
          <a:xfrm>
            <a:off x="-14288" y="-25400"/>
            <a:ext cx="9158288" cy="339725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23813" y="30480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glory of the Lord rise among us,      Let the glory of the Lord Rise among us</a:t>
            </a:r>
          </a:p>
        </p:txBody>
      </p:sp>
      <p:sp>
        <p:nvSpPr>
          <p:cNvPr id="1672209" name="Rectangle 17"/>
          <p:cNvSpPr>
            <a:spLocks noChangeArrowheads="1"/>
          </p:cNvSpPr>
          <p:nvPr/>
        </p:nvSpPr>
        <p:spPr bwMode="auto">
          <a:xfrm>
            <a:off x="0" y="-254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9525" y="985838"/>
            <a:ext cx="9120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praises of the Lord rise among us,   Let it rise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9525" y="166370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song of the King rise among us,      Let the song of the King rise among us</a:t>
            </a: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-25400" y="2322513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joy of the King rise among us,         Let it rise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-25400" y="301625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Oh   -   oh   -   oh,    let it rise          Oh   -   oh   -   oh,    let it rise</a:t>
            </a: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914400" y="7048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4424363" y="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4424363" y="7048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350" y="13335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4430713" y="13589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857250" y="2017713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4387850" y="20288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792163" y="27336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6350" y="2722563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1593850" y="27241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Rectangle 17"/>
          <p:cNvSpPr>
            <a:spLocks noChangeArrowheads="1"/>
          </p:cNvSpPr>
          <p:nvPr/>
        </p:nvSpPr>
        <p:spPr bwMode="auto">
          <a:xfrm>
            <a:off x="2651125" y="27305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" name="Rectangle 17"/>
          <p:cNvSpPr>
            <a:spLocks noChangeArrowheads="1"/>
          </p:cNvSpPr>
          <p:nvPr/>
        </p:nvSpPr>
        <p:spPr bwMode="auto">
          <a:xfrm>
            <a:off x="4387850" y="27146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" name="Rectangle 17"/>
          <p:cNvSpPr>
            <a:spLocks noChangeArrowheads="1"/>
          </p:cNvSpPr>
          <p:nvPr/>
        </p:nvSpPr>
        <p:spPr bwMode="auto">
          <a:xfrm>
            <a:off x="3641725" y="27146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" name="Rectangle 17"/>
          <p:cNvSpPr>
            <a:spLocks noChangeArrowheads="1"/>
          </p:cNvSpPr>
          <p:nvPr/>
        </p:nvSpPr>
        <p:spPr bwMode="auto">
          <a:xfrm>
            <a:off x="5092700" y="27146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" name="Rectangle 17"/>
          <p:cNvSpPr>
            <a:spLocks noChangeArrowheads="1"/>
          </p:cNvSpPr>
          <p:nvPr/>
        </p:nvSpPr>
        <p:spPr bwMode="auto">
          <a:xfrm>
            <a:off x="6232525" y="27241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17463" y="367665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glory of the Lord rise among us,      Let the glory of the Lord Rise among us</a:t>
            </a:r>
          </a:p>
        </p:txBody>
      </p:sp>
      <p:sp>
        <p:nvSpPr>
          <p:cNvPr id="31" name="Rectangle 17"/>
          <p:cNvSpPr>
            <a:spLocks noChangeArrowheads="1"/>
          </p:cNvSpPr>
          <p:nvPr/>
        </p:nvSpPr>
        <p:spPr bwMode="auto">
          <a:xfrm>
            <a:off x="-6350" y="3346450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-14288" y="4357688"/>
            <a:ext cx="9120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praises of the Lord rise among us,   Let it rise</a:t>
            </a: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-14288" y="5033963"/>
            <a:ext cx="9144001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song of the King rise among us,      Let the song of the King rise among us</a:t>
            </a: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-31750" y="5692775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joy of the King rise among us,         Let it rise</a:t>
            </a: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31750" y="6386513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Oh   -   oh   -   oh,    let it rise          Oh   -   oh   -   oh,    let it rise</a:t>
            </a:r>
          </a:p>
        </p:txBody>
      </p:sp>
      <p:sp>
        <p:nvSpPr>
          <p:cNvPr id="37" name="Rectangle 17"/>
          <p:cNvSpPr>
            <a:spLocks noChangeArrowheads="1"/>
          </p:cNvSpPr>
          <p:nvPr/>
        </p:nvSpPr>
        <p:spPr bwMode="auto">
          <a:xfrm>
            <a:off x="4418013" y="3371850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" name="Rectangle 17"/>
          <p:cNvSpPr>
            <a:spLocks noChangeArrowheads="1"/>
          </p:cNvSpPr>
          <p:nvPr/>
        </p:nvSpPr>
        <p:spPr bwMode="auto">
          <a:xfrm>
            <a:off x="4418013" y="4076700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1588" y="47053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" name="Rectangle 17"/>
          <p:cNvSpPr>
            <a:spLocks noChangeArrowheads="1"/>
          </p:cNvSpPr>
          <p:nvPr/>
        </p:nvSpPr>
        <p:spPr bwMode="auto">
          <a:xfrm>
            <a:off x="4424363" y="47307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2" name="Rectangle 17"/>
          <p:cNvSpPr>
            <a:spLocks noChangeArrowheads="1"/>
          </p:cNvSpPr>
          <p:nvPr/>
        </p:nvSpPr>
        <p:spPr bwMode="auto">
          <a:xfrm>
            <a:off x="4383088" y="54006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3" name="Rectangle 17"/>
          <p:cNvSpPr>
            <a:spLocks noChangeArrowheads="1"/>
          </p:cNvSpPr>
          <p:nvPr/>
        </p:nvSpPr>
        <p:spPr bwMode="auto">
          <a:xfrm>
            <a:off x="785813" y="61055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" name="Rectangle 17"/>
          <p:cNvSpPr>
            <a:spLocks noChangeArrowheads="1"/>
          </p:cNvSpPr>
          <p:nvPr/>
        </p:nvSpPr>
        <p:spPr bwMode="auto">
          <a:xfrm>
            <a:off x="1588" y="60928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6" name="Rectangle 17"/>
          <p:cNvSpPr>
            <a:spLocks noChangeArrowheads="1"/>
          </p:cNvSpPr>
          <p:nvPr/>
        </p:nvSpPr>
        <p:spPr bwMode="auto">
          <a:xfrm>
            <a:off x="2644775" y="61023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" name="Rectangle 17"/>
          <p:cNvSpPr>
            <a:spLocks noChangeArrowheads="1"/>
          </p:cNvSpPr>
          <p:nvPr/>
        </p:nvSpPr>
        <p:spPr bwMode="auto">
          <a:xfrm>
            <a:off x="4383088" y="60864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" name="Rectangle 17"/>
          <p:cNvSpPr>
            <a:spLocks noChangeArrowheads="1"/>
          </p:cNvSpPr>
          <p:nvPr/>
        </p:nvSpPr>
        <p:spPr bwMode="auto">
          <a:xfrm>
            <a:off x="3635375" y="60864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0" name="Rectangle 17"/>
          <p:cNvSpPr>
            <a:spLocks noChangeArrowheads="1"/>
          </p:cNvSpPr>
          <p:nvPr/>
        </p:nvSpPr>
        <p:spPr bwMode="auto">
          <a:xfrm>
            <a:off x="6226175" y="60960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9" name="Rectangle 17"/>
          <p:cNvSpPr>
            <a:spLocks noChangeArrowheads="1"/>
          </p:cNvSpPr>
          <p:nvPr/>
        </p:nvSpPr>
        <p:spPr bwMode="auto">
          <a:xfrm>
            <a:off x="914400" y="4076700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4" name="Rectangle 17"/>
          <p:cNvSpPr>
            <a:spLocks noChangeArrowheads="1"/>
          </p:cNvSpPr>
          <p:nvPr/>
        </p:nvSpPr>
        <p:spPr bwMode="auto">
          <a:xfrm>
            <a:off x="792163" y="54006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5" name="Rectangle 17"/>
          <p:cNvSpPr>
            <a:spLocks noChangeArrowheads="1"/>
          </p:cNvSpPr>
          <p:nvPr/>
        </p:nvSpPr>
        <p:spPr bwMode="auto">
          <a:xfrm>
            <a:off x="1524000" y="6097588"/>
            <a:ext cx="3429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" name="Rectangle 17"/>
          <p:cNvSpPr>
            <a:spLocks noChangeArrowheads="1"/>
          </p:cNvSpPr>
          <p:nvPr/>
        </p:nvSpPr>
        <p:spPr bwMode="auto">
          <a:xfrm>
            <a:off x="5092700" y="61055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167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Sing unto the Lord make a joyful sound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12192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Lift Your voices and let your praise resound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0" y="22098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Sing a victory song in a time of war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32766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Trust in Jesus,  the battle is the Lords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0" y="4343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 is good and His mercy endures forever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-533400" y="5257800"/>
            <a:ext cx="1028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 is good and His mercy endures forever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0" y="621665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Forever and ever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838200" y="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     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3429000" y="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F#m7     </a:t>
            </a: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7086600" y="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     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4343400" y="9144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914400" y="18288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     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3886200" y="18288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F#m7     </a:t>
            </a: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7086600" y="18288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     </a:t>
            </a: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4648200" y="28956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    </a:t>
            </a: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6934200" y="28956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     </a:t>
            </a: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1447800" y="38862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   </a:t>
            </a: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2743200" y="38862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G/A   </a:t>
            </a: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5105400" y="38862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Gm/A    </a:t>
            </a: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7620000" y="38862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    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1600200" y="48768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     </a:t>
            </a: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2743200" y="48768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G/A     </a:t>
            </a: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5105400" y="48768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Gm/A     </a:t>
            </a:r>
          </a:p>
        </p:txBody>
      </p:sp>
      <p:sp>
        <p:nvSpPr>
          <p:cNvPr id="1672217" name="Text Box 25"/>
          <p:cNvSpPr txBox="1">
            <a:spLocks noChangeArrowheads="1"/>
          </p:cNvSpPr>
          <p:nvPr/>
        </p:nvSpPr>
        <p:spPr bwMode="auto">
          <a:xfrm>
            <a:off x="7696200" y="48768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F#m7     </a:t>
            </a:r>
          </a:p>
        </p:txBody>
      </p:sp>
      <p:sp>
        <p:nvSpPr>
          <p:cNvPr id="1672218" name="Text Box 26"/>
          <p:cNvSpPr txBox="1">
            <a:spLocks noChangeArrowheads="1"/>
          </p:cNvSpPr>
          <p:nvPr/>
        </p:nvSpPr>
        <p:spPr bwMode="auto">
          <a:xfrm>
            <a:off x="3505200" y="5867400"/>
            <a:ext cx="3733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Bm C#m  D  D#mdim  E     </a:t>
            </a:r>
          </a:p>
        </p:txBody>
      </p:sp>
    </p:spTree>
    <p:extLst>
      <p:ext uri="{BB962C8B-B14F-4D97-AF65-F5344CB8AC3E}">
        <p14:creationId xmlns:p14="http://schemas.microsoft.com/office/powerpoint/2010/main" val="114720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259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Sunrise,               </a:t>
            </a:r>
            <a:endParaRPr lang="en-US" sz="2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6216650"/>
            <a:ext cx="259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Praise Him</a:t>
            </a: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3657600" y="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0"/>
            <a:ext cx="3200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  Gm- Fm/G# F/A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5638800" y="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8001000" y="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3581400" y="457200"/>
            <a:ext cx="5562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I’m gonna praise His Name</a:t>
            </a:r>
            <a:endParaRPr lang="en-US" sz="2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4267200" y="2590800"/>
            <a:ext cx="1219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Repeat  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457200" y="1905000"/>
            <a:ext cx="259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Sunset,               </a:t>
            </a:r>
            <a:endParaRPr lang="en-US" sz="2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3657600" y="144780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0" y="1447800"/>
            <a:ext cx="3200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  Gm- Fm/G# F/A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5638800" y="144780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8001000" y="144780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3581400" y="1905000"/>
            <a:ext cx="5562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I’m gonna praise His Name</a:t>
            </a:r>
            <a:endParaRPr lang="en-US" sz="2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1828800" y="3581400"/>
            <a:ext cx="1371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3810000" y="3581400"/>
            <a:ext cx="1371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6172200" y="3581400"/>
            <a:ext cx="1371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1752600" y="3930650"/>
            <a:ext cx="66754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I’m gonna praise His Name</a:t>
            </a:r>
            <a:endParaRPr lang="en-US" sz="2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4419600" y="4648200"/>
            <a:ext cx="1219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Repeat  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1447800" y="5638800"/>
            <a:ext cx="3200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  Gm- Fm/G# F/A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5029200" y="5638800"/>
            <a:ext cx="1300163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6477000" y="5638800"/>
            <a:ext cx="1300163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7843838" y="5638800"/>
            <a:ext cx="1300162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33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-23813" y="3371850"/>
            <a:ext cx="9167813" cy="1668463"/>
          </a:xfrm>
          <a:prstGeom prst="rect">
            <a:avLst/>
          </a:prstGeom>
          <a:solidFill>
            <a:srgbClr val="212187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-23813" y="1600200"/>
            <a:ext cx="9167813" cy="1771650"/>
          </a:xfrm>
          <a:prstGeom prst="rect">
            <a:avLst/>
          </a:prstGeom>
          <a:solidFill>
            <a:srgbClr val="0066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2" name="Rectangle 1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-23813" y="457200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Breathe on me,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Breathe on me,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Ghost power breathe on me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1143000"/>
            <a:ext cx="8763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Yesterday’s gone, today I’m in need, Holy Ghost power,     breathe   on        me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-31750" y="21844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Rain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on   me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Rain  on   me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Ghost showers Rain      on     me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12700" y="2971800"/>
            <a:ext cx="8763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Yesterday’s gone, today I’m in need, Holy Ghost showers, Rain        on        me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-34925" y="39370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Burn in        me,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Burn in     me,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Ghost Fire     burn        in         me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9525" y="4640263"/>
            <a:ext cx="8763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Yesterday’s gone, today I’m in need, Holy Ghost Fire     burn        in         me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8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629400" y="118547"/>
            <a:ext cx="92696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endParaRPr lang="en-US" sz="20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6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720684" y="118547"/>
            <a:ext cx="59823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87772" y="118547"/>
            <a:ext cx="58268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813050" y="118547"/>
            <a:ext cx="69215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1296" y="826798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305229" y="841315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7846" y="118547"/>
            <a:ext cx="86797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161263" y="84131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79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95625" y="819449"/>
            <a:ext cx="69215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8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687156" y="118547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868738" y="811445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53809" y="118547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075642" y="857250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016665" y="841315"/>
            <a:ext cx="6888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85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819733" y="824170"/>
            <a:ext cx="90101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/F</a:t>
            </a:r>
            <a:endParaRPr lang="en-US" sz="20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8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785100" y="819449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175559" y="120284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980306" y="1823858"/>
            <a:ext cx="92696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endParaRPr lang="en-US" sz="20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8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765238" y="1828800"/>
            <a:ext cx="59823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32326" y="1828800"/>
            <a:ext cx="58268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1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857604" y="1828800"/>
            <a:ext cx="69215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9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-41772" y="1828800"/>
            <a:ext cx="86797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731710" y="1828800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53809" y="1828800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75665" y="1830537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0877" y="2607589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314810" y="2622106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170844" y="262210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99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105206" y="2600240"/>
            <a:ext cx="69215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0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878319" y="2592236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085223" y="2638041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2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026246" y="2622106"/>
            <a:ext cx="6888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03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829314" y="2604961"/>
            <a:ext cx="90101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/F</a:t>
            </a:r>
            <a:endParaRPr lang="en-US" sz="20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0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794681" y="260024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5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257262" y="3567340"/>
            <a:ext cx="92696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endParaRPr lang="en-US" sz="20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0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666947" y="3551605"/>
            <a:ext cx="59823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34035" y="3551605"/>
            <a:ext cx="58268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59313" y="3551605"/>
            <a:ext cx="69215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0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-35891" y="3551605"/>
            <a:ext cx="86797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633419" y="3551605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00072" y="3551605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121822" y="3553342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94731" y="433705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338664" y="4351567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194698" y="435156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16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129060" y="4329701"/>
            <a:ext cx="69215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1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902173" y="4321697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065709" y="4358913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9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779739" y="4351567"/>
            <a:ext cx="6888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20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542777" y="4334422"/>
            <a:ext cx="90101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/F</a:t>
            </a:r>
            <a:endParaRPr lang="en-US" sz="20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2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505263" y="4321697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24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1828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74243" name="Text Box 3"/>
          <p:cNvSpPr txBox="1">
            <a:spLocks noChangeArrowheads="1"/>
          </p:cNvSpPr>
          <p:nvPr/>
        </p:nvSpPr>
        <p:spPr bwMode="auto">
          <a:xfrm>
            <a:off x="0" y="685800"/>
            <a:ext cx="914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Welcome Holy Spirit            We are in your presence</a:t>
            </a:r>
            <a:endParaRPr lang="en-US" sz="14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4244" name="Text Box 4"/>
          <p:cNvSpPr txBox="1">
            <a:spLocks noChangeArrowheads="1"/>
          </p:cNvSpPr>
          <p:nvPr/>
        </p:nvSpPr>
        <p:spPr bwMode="auto">
          <a:xfrm>
            <a:off x="0" y="3048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Bb/C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4245" name="Text Box 5"/>
          <p:cNvSpPr txBox="1">
            <a:spLocks noChangeArrowheads="1"/>
          </p:cNvSpPr>
          <p:nvPr/>
        </p:nvSpPr>
        <p:spPr bwMode="auto">
          <a:xfrm>
            <a:off x="0" y="10668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4246" name="Text Box 6"/>
          <p:cNvSpPr txBox="1">
            <a:spLocks noChangeArrowheads="1"/>
          </p:cNvSpPr>
          <p:nvPr/>
        </p:nvSpPr>
        <p:spPr bwMode="auto">
          <a:xfrm>
            <a:off x="6934200" y="25146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Db2/F 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4247" name="Text Box 7"/>
          <p:cNvSpPr txBox="1">
            <a:spLocks noChangeArrowheads="1"/>
          </p:cNvSpPr>
          <p:nvPr/>
        </p:nvSpPr>
        <p:spPr bwMode="auto">
          <a:xfrm>
            <a:off x="990600" y="1066800"/>
            <a:ext cx="2819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Bbmaj7 F/A  Gm7  Bb/C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1905000"/>
            <a:ext cx="9144000" cy="2438400"/>
          </a:xfrm>
          <a:prstGeom prst="rect">
            <a:avLst/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74249" name="Text Box 9"/>
          <p:cNvSpPr txBox="1">
            <a:spLocks noChangeArrowheads="1"/>
          </p:cNvSpPr>
          <p:nvPr/>
        </p:nvSpPr>
        <p:spPr bwMode="auto">
          <a:xfrm>
            <a:off x="0" y="3276600"/>
            <a:ext cx="914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Comforter and counselor;        Take complete control!</a:t>
            </a:r>
            <a:endParaRPr lang="en-US" sz="14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4250" name="Text Box 10"/>
          <p:cNvSpPr txBox="1">
            <a:spLocks noChangeArrowheads="1"/>
          </p:cNvSpPr>
          <p:nvPr/>
        </p:nvSpPr>
        <p:spPr bwMode="auto">
          <a:xfrm>
            <a:off x="1143000" y="2895600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Bbmaj7</a:t>
            </a:r>
            <a:endParaRPr lang="en-US" sz="20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51" name="Text Box 11"/>
          <p:cNvSpPr txBox="1">
            <a:spLocks noChangeArrowheads="1"/>
          </p:cNvSpPr>
          <p:nvPr/>
        </p:nvSpPr>
        <p:spPr bwMode="auto">
          <a:xfrm>
            <a:off x="3352800" y="304800"/>
            <a:ext cx="685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4252" name="Text Box 12"/>
          <p:cNvSpPr txBox="1">
            <a:spLocks noChangeArrowheads="1"/>
          </p:cNvSpPr>
          <p:nvPr/>
        </p:nvSpPr>
        <p:spPr bwMode="auto">
          <a:xfrm>
            <a:off x="0" y="2057400"/>
            <a:ext cx="685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Eb/F   </a:t>
            </a:r>
          </a:p>
        </p:txBody>
      </p:sp>
      <p:sp>
        <p:nvSpPr>
          <p:cNvPr id="1674253" name="Text Box 13"/>
          <p:cNvSpPr txBox="1">
            <a:spLocks noChangeArrowheads="1"/>
          </p:cNvSpPr>
          <p:nvPr/>
        </p:nvSpPr>
        <p:spPr bwMode="auto">
          <a:xfrm>
            <a:off x="1219200" y="304800"/>
            <a:ext cx="381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4254" name="Text Box 14"/>
          <p:cNvSpPr txBox="1">
            <a:spLocks noChangeArrowheads="1"/>
          </p:cNvSpPr>
          <p:nvPr/>
        </p:nvSpPr>
        <p:spPr bwMode="auto">
          <a:xfrm>
            <a:off x="2209800" y="20574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Bb/C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4255" name="Text Box 15"/>
          <p:cNvSpPr txBox="1">
            <a:spLocks noChangeArrowheads="1"/>
          </p:cNvSpPr>
          <p:nvPr/>
        </p:nvSpPr>
        <p:spPr bwMode="auto">
          <a:xfrm>
            <a:off x="152400" y="2895600"/>
            <a:ext cx="685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Eb/F   </a:t>
            </a:r>
          </a:p>
        </p:txBody>
      </p:sp>
      <p:sp>
        <p:nvSpPr>
          <p:cNvPr id="1674256" name="Text Box 16"/>
          <p:cNvSpPr txBox="1">
            <a:spLocks noChangeArrowheads="1"/>
          </p:cNvSpPr>
          <p:nvPr/>
        </p:nvSpPr>
        <p:spPr bwMode="auto">
          <a:xfrm>
            <a:off x="3581400" y="28956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4257" name="Text Box 17"/>
          <p:cNvSpPr txBox="1">
            <a:spLocks noChangeArrowheads="1"/>
          </p:cNvSpPr>
          <p:nvPr/>
        </p:nvSpPr>
        <p:spPr bwMode="auto">
          <a:xfrm>
            <a:off x="2362200" y="28956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Gm7</a:t>
            </a:r>
            <a:endParaRPr lang="en-US" sz="20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58" name="Text Box 18"/>
          <p:cNvSpPr txBox="1">
            <a:spLocks noChangeArrowheads="1"/>
          </p:cNvSpPr>
          <p:nvPr/>
        </p:nvSpPr>
        <p:spPr bwMode="auto">
          <a:xfrm>
            <a:off x="1066800" y="1981200"/>
            <a:ext cx="914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Bbmaj7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4259" name="Text Box 19"/>
          <p:cNvSpPr txBox="1">
            <a:spLocks noChangeArrowheads="1"/>
          </p:cNvSpPr>
          <p:nvPr/>
        </p:nvSpPr>
        <p:spPr bwMode="auto">
          <a:xfrm>
            <a:off x="0" y="2438400"/>
            <a:ext cx="914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You’re the living water;        Never-drying fountain ;   </a:t>
            </a:r>
          </a:p>
        </p:txBody>
      </p:sp>
      <p:sp>
        <p:nvSpPr>
          <p:cNvPr id="1674260" name="Text Box 20"/>
          <p:cNvSpPr txBox="1">
            <a:spLocks noChangeArrowheads="1"/>
          </p:cNvSpPr>
          <p:nvPr/>
        </p:nvSpPr>
        <p:spPr bwMode="auto">
          <a:xfrm>
            <a:off x="0" y="1524000"/>
            <a:ext cx="914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Fill us with your power               Live inside of me</a:t>
            </a:r>
            <a:endParaRPr lang="en-US" sz="14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4261" name="Text Box 21"/>
          <p:cNvSpPr txBox="1">
            <a:spLocks noChangeArrowheads="1"/>
          </p:cNvSpPr>
          <p:nvPr/>
        </p:nvSpPr>
        <p:spPr bwMode="auto">
          <a:xfrm>
            <a:off x="3429000" y="20574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4262" name="Text Box 22"/>
          <p:cNvSpPr txBox="1">
            <a:spLocks noChangeArrowheads="1"/>
          </p:cNvSpPr>
          <p:nvPr/>
        </p:nvSpPr>
        <p:spPr bwMode="auto">
          <a:xfrm>
            <a:off x="4191000" y="28956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Bb/C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5834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9050" y="0"/>
            <a:ext cx="9151938" cy="1798638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51" name="Rectangle 1674284"/>
          <p:cNvSpPr>
            <a:spLocks noChangeArrowheads="1"/>
          </p:cNvSpPr>
          <p:nvPr/>
        </p:nvSpPr>
        <p:spPr bwMode="auto">
          <a:xfrm>
            <a:off x="-19050" y="1765300"/>
            <a:ext cx="9144000" cy="12065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8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74244" name="TextBox 1674243"/>
          <p:cNvSpPr txBox="1">
            <a:spLocks noChangeArrowheads="1"/>
          </p:cNvSpPr>
          <p:nvPr/>
        </p:nvSpPr>
        <p:spPr bwMode="auto">
          <a:xfrm>
            <a:off x="7938" y="304800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Welcome into this place    Welcome into this broken </a:t>
            </a:r>
            <a:r>
              <a:rPr lang="en-US" sz="1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ves</a:t>
            </a: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---------</a:t>
            </a:r>
            <a:r>
              <a:rPr lang="en-US" sz="1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sel</a:t>
            </a:r>
            <a:endParaRPr lang="en-US" sz="1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674245" name="TextBox 1674244"/>
          <p:cNvSpPr txBox="1">
            <a:spLocks noChangeArrowheads="1"/>
          </p:cNvSpPr>
          <p:nvPr/>
        </p:nvSpPr>
        <p:spPr bwMode="auto">
          <a:xfrm>
            <a:off x="-7938" y="0"/>
            <a:ext cx="609601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47" name="TextBox 1674246"/>
          <p:cNvSpPr txBox="1">
            <a:spLocks noChangeArrowheads="1"/>
          </p:cNvSpPr>
          <p:nvPr/>
        </p:nvSpPr>
        <p:spPr bwMode="auto">
          <a:xfrm>
            <a:off x="7938" y="873125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desire to abide   in the praises of Your people</a:t>
            </a:r>
          </a:p>
        </p:txBody>
      </p:sp>
      <p:sp>
        <p:nvSpPr>
          <p:cNvPr id="1674249" name="TextBox 1674248"/>
          <p:cNvSpPr txBox="1">
            <a:spLocks noChangeArrowheads="1"/>
          </p:cNvSpPr>
          <p:nvPr/>
        </p:nvSpPr>
        <p:spPr bwMode="auto">
          <a:xfrm>
            <a:off x="0" y="1462088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So we lift our hands and we lift our hearts         as we   offer this praise unto Your Name</a:t>
            </a:r>
          </a:p>
        </p:txBody>
      </p:sp>
      <p:sp>
        <p:nvSpPr>
          <p:cNvPr id="1674252" name="TextBox 1674251"/>
          <p:cNvSpPr txBox="1">
            <a:spLocks noChangeArrowheads="1"/>
          </p:cNvSpPr>
          <p:nvPr/>
        </p:nvSpPr>
        <p:spPr bwMode="auto">
          <a:xfrm>
            <a:off x="7239000" y="1192213"/>
            <a:ext cx="388938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53" name="TextBox 1674252"/>
          <p:cNvSpPr txBox="1">
            <a:spLocks noChangeArrowheads="1"/>
          </p:cNvSpPr>
          <p:nvPr/>
        </p:nvSpPr>
        <p:spPr bwMode="auto">
          <a:xfrm>
            <a:off x="1439863" y="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Gm7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54" name="TextBox 1674253"/>
          <p:cNvSpPr txBox="1">
            <a:spLocks noChangeArrowheads="1"/>
          </p:cNvSpPr>
          <p:nvPr/>
        </p:nvSpPr>
        <p:spPr bwMode="auto">
          <a:xfrm>
            <a:off x="2278063" y="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55" name="TextBox 1674254"/>
          <p:cNvSpPr txBox="1">
            <a:spLocks noChangeArrowheads="1"/>
          </p:cNvSpPr>
          <p:nvPr/>
        </p:nvSpPr>
        <p:spPr bwMode="auto">
          <a:xfrm>
            <a:off x="3954463" y="0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56" name="TextBox 1674255"/>
          <p:cNvSpPr txBox="1">
            <a:spLocks noChangeArrowheads="1"/>
          </p:cNvSpPr>
          <p:nvPr/>
        </p:nvSpPr>
        <p:spPr bwMode="auto">
          <a:xfrm>
            <a:off x="4491038" y="-1588"/>
            <a:ext cx="655637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Bb/C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57" name="TextBox 1674256"/>
          <p:cNvSpPr txBox="1">
            <a:spLocks noChangeArrowheads="1"/>
          </p:cNvSpPr>
          <p:nvPr/>
        </p:nvSpPr>
        <p:spPr bwMode="auto">
          <a:xfrm>
            <a:off x="5257800" y="0"/>
            <a:ext cx="617538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C/Bb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58" name="TextBox 1674257"/>
          <p:cNvSpPr txBox="1">
            <a:spLocks noChangeArrowheads="1"/>
          </p:cNvSpPr>
          <p:nvPr/>
        </p:nvSpPr>
        <p:spPr bwMode="auto">
          <a:xfrm>
            <a:off x="407988" y="598488"/>
            <a:ext cx="636587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59" name="TextBox 1674258"/>
          <p:cNvSpPr txBox="1">
            <a:spLocks noChangeArrowheads="1"/>
          </p:cNvSpPr>
          <p:nvPr/>
        </p:nvSpPr>
        <p:spPr bwMode="auto">
          <a:xfrm>
            <a:off x="2389188" y="569913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Dsus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60" name="TextBox 1674259"/>
          <p:cNvSpPr txBox="1">
            <a:spLocks noChangeArrowheads="1"/>
          </p:cNvSpPr>
          <p:nvPr/>
        </p:nvSpPr>
        <p:spPr bwMode="auto">
          <a:xfrm>
            <a:off x="3806825" y="57785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D/F#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61" name="TextBox 1674260"/>
          <p:cNvSpPr txBox="1">
            <a:spLocks noChangeArrowheads="1"/>
          </p:cNvSpPr>
          <p:nvPr/>
        </p:nvSpPr>
        <p:spPr bwMode="auto">
          <a:xfrm>
            <a:off x="503238" y="1184275"/>
            <a:ext cx="541337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62" name="TextBox 1674261"/>
          <p:cNvSpPr txBox="1">
            <a:spLocks noChangeArrowheads="1"/>
          </p:cNvSpPr>
          <p:nvPr/>
        </p:nvSpPr>
        <p:spPr bwMode="auto">
          <a:xfrm>
            <a:off x="1252538" y="1185863"/>
            <a:ext cx="530225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63" name="TextBox 1674262"/>
          <p:cNvSpPr txBox="1">
            <a:spLocks noChangeArrowheads="1"/>
          </p:cNvSpPr>
          <p:nvPr/>
        </p:nvSpPr>
        <p:spPr bwMode="auto">
          <a:xfrm>
            <a:off x="2392363" y="1192213"/>
            <a:ext cx="457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64" name="TextBox 1674263"/>
          <p:cNvSpPr txBox="1">
            <a:spLocks noChangeArrowheads="1"/>
          </p:cNvSpPr>
          <p:nvPr/>
        </p:nvSpPr>
        <p:spPr bwMode="auto">
          <a:xfrm>
            <a:off x="3074988" y="1193800"/>
            <a:ext cx="658812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65" name="TextBox 1674264"/>
          <p:cNvSpPr txBox="1">
            <a:spLocks noChangeArrowheads="1"/>
          </p:cNvSpPr>
          <p:nvPr/>
        </p:nvSpPr>
        <p:spPr bwMode="auto">
          <a:xfrm>
            <a:off x="3802063" y="1209675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66" name="TextBox 1674265"/>
          <p:cNvSpPr txBox="1">
            <a:spLocks noChangeArrowheads="1"/>
          </p:cNvSpPr>
          <p:nvPr/>
        </p:nvSpPr>
        <p:spPr bwMode="auto">
          <a:xfrm>
            <a:off x="4703763" y="1193800"/>
            <a:ext cx="630237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Gm7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67" name="TextBox 1674266"/>
          <p:cNvSpPr txBox="1">
            <a:spLocks noChangeArrowheads="1"/>
          </p:cNvSpPr>
          <p:nvPr/>
        </p:nvSpPr>
        <p:spPr bwMode="auto">
          <a:xfrm>
            <a:off x="5418138" y="1184275"/>
            <a:ext cx="827087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Gm7/C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69" name="TextBox 1674268"/>
          <p:cNvSpPr txBox="1">
            <a:spLocks noChangeArrowheads="1"/>
          </p:cNvSpPr>
          <p:nvPr/>
        </p:nvSpPr>
        <p:spPr bwMode="auto">
          <a:xfrm>
            <a:off x="-42863" y="2024063"/>
            <a:ext cx="9144001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Creation declares your glory,    the universe declares your majesty</a:t>
            </a:r>
          </a:p>
        </p:txBody>
      </p:sp>
      <p:sp>
        <p:nvSpPr>
          <p:cNvPr id="1674270" name="TextBox 1674269"/>
          <p:cNvSpPr txBox="1">
            <a:spLocks noChangeArrowheads="1"/>
          </p:cNvSpPr>
          <p:nvPr/>
        </p:nvSpPr>
        <p:spPr bwMode="auto">
          <a:xfrm>
            <a:off x="-42863" y="2633663"/>
            <a:ext cx="9144001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Yet    you      choose to abide in the praises of your people    So we lift to you this offering of praise</a:t>
            </a:r>
          </a:p>
        </p:txBody>
      </p:sp>
      <p:sp>
        <p:nvSpPr>
          <p:cNvPr id="1674272" name="TextBox 1674271"/>
          <p:cNvSpPr txBox="1">
            <a:spLocks noChangeArrowheads="1"/>
          </p:cNvSpPr>
          <p:nvPr/>
        </p:nvSpPr>
        <p:spPr bwMode="auto">
          <a:xfrm>
            <a:off x="-11113" y="1765300"/>
            <a:ext cx="609601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73" name="TextBox 1674272"/>
          <p:cNvSpPr txBox="1">
            <a:spLocks noChangeArrowheads="1"/>
          </p:cNvSpPr>
          <p:nvPr/>
        </p:nvSpPr>
        <p:spPr bwMode="auto">
          <a:xfrm>
            <a:off x="1970088" y="17653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Eb/F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74" name="TextBox 1674273"/>
          <p:cNvSpPr txBox="1">
            <a:spLocks noChangeArrowheads="1"/>
          </p:cNvSpPr>
          <p:nvPr/>
        </p:nvSpPr>
        <p:spPr bwMode="auto">
          <a:xfrm>
            <a:off x="3036888" y="1765300"/>
            <a:ext cx="449262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75" name="TextBox 1674274"/>
          <p:cNvSpPr txBox="1">
            <a:spLocks noChangeArrowheads="1"/>
          </p:cNvSpPr>
          <p:nvPr/>
        </p:nvSpPr>
        <p:spPr bwMode="auto">
          <a:xfrm>
            <a:off x="3798888" y="17653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Dm7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76" name="TextBox 1674275"/>
          <p:cNvSpPr txBox="1">
            <a:spLocks noChangeArrowheads="1"/>
          </p:cNvSpPr>
          <p:nvPr/>
        </p:nvSpPr>
        <p:spPr bwMode="auto">
          <a:xfrm>
            <a:off x="5018088" y="17653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Eb2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77" name="TextBox 1674276"/>
          <p:cNvSpPr txBox="1">
            <a:spLocks noChangeArrowheads="1"/>
          </p:cNvSpPr>
          <p:nvPr/>
        </p:nvSpPr>
        <p:spPr bwMode="auto">
          <a:xfrm>
            <a:off x="-33338" y="2343150"/>
            <a:ext cx="609601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78" name="TextBox 1674277"/>
          <p:cNvSpPr txBox="1">
            <a:spLocks noChangeArrowheads="1"/>
          </p:cNvSpPr>
          <p:nvPr/>
        </p:nvSpPr>
        <p:spPr bwMode="auto">
          <a:xfrm>
            <a:off x="500063" y="234315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C/Bb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79" name="TextBox 1674278"/>
          <p:cNvSpPr txBox="1">
            <a:spLocks noChangeArrowheads="1"/>
          </p:cNvSpPr>
          <p:nvPr/>
        </p:nvSpPr>
        <p:spPr bwMode="auto">
          <a:xfrm>
            <a:off x="1246188" y="2343150"/>
            <a:ext cx="606425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80" name="TextBox 1674279"/>
          <p:cNvSpPr txBox="1">
            <a:spLocks noChangeArrowheads="1"/>
          </p:cNvSpPr>
          <p:nvPr/>
        </p:nvSpPr>
        <p:spPr bwMode="auto">
          <a:xfrm>
            <a:off x="3109913" y="234315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Dsus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81" name="TextBox 1674280"/>
          <p:cNvSpPr txBox="1">
            <a:spLocks noChangeArrowheads="1"/>
          </p:cNvSpPr>
          <p:nvPr/>
        </p:nvSpPr>
        <p:spPr bwMode="auto">
          <a:xfrm>
            <a:off x="4441825" y="234315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D/F#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82" name="TextBox 1674281"/>
          <p:cNvSpPr txBox="1">
            <a:spLocks noChangeArrowheads="1"/>
          </p:cNvSpPr>
          <p:nvPr/>
        </p:nvSpPr>
        <p:spPr bwMode="auto">
          <a:xfrm>
            <a:off x="5662613" y="2343150"/>
            <a:ext cx="677862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Gm7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83" name="TextBox 1674282"/>
          <p:cNvSpPr txBox="1">
            <a:spLocks noChangeArrowheads="1"/>
          </p:cNvSpPr>
          <p:nvPr/>
        </p:nvSpPr>
        <p:spPr bwMode="auto">
          <a:xfrm>
            <a:off x="7077075" y="2346325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84" name="TextBox 1674283"/>
          <p:cNvSpPr txBox="1">
            <a:spLocks noChangeArrowheads="1"/>
          </p:cNvSpPr>
          <p:nvPr/>
        </p:nvSpPr>
        <p:spPr bwMode="auto">
          <a:xfrm>
            <a:off x="7872413" y="2312988"/>
            <a:ext cx="990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Gm7/C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087" name="Rectangle 39"/>
          <p:cNvSpPr>
            <a:spLocks noChangeArrowheads="1"/>
          </p:cNvSpPr>
          <p:nvPr/>
        </p:nvSpPr>
        <p:spPr bwMode="auto">
          <a:xfrm>
            <a:off x="3175" y="2922588"/>
            <a:ext cx="9151938" cy="179705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88" name="Rectangle 1674284"/>
          <p:cNvSpPr>
            <a:spLocks noChangeArrowheads="1"/>
          </p:cNvSpPr>
          <p:nvPr/>
        </p:nvSpPr>
        <p:spPr bwMode="auto">
          <a:xfrm>
            <a:off x="-11113" y="4657725"/>
            <a:ext cx="9144001" cy="12065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8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30163" y="3227388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Welcome into this place    Welcome into this broken </a:t>
            </a:r>
            <a:r>
              <a:rPr lang="en-US" sz="1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ves</a:t>
            </a: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---------</a:t>
            </a:r>
            <a:r>
              <a:rPr lang="en-US" sz="1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sel</a:t>
            </a:r>
            <a:endParaRPr lang="en-US" sz="1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14288" y="2922588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30163" y="3794125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desire to abide   in the praises of Your people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22225" y="4383088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So we lift our hands and we lift our hearts         as we   offer this praise unto Your Name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7261225" y="4114800"/>
            <a:ext cx="465138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7" name="TextBox 46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411288" y="2922588"/>
            <a:ext cx="736600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Abm7</a:t>
            </a:r>
            <a:endParaRPr lang="en-US" sz="1600" u="sng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8" name="TextBox 4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00288" y="2922588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Bbm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3868738" y="2922588"/>
            <a:ext cx="488950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4513263" y="2919413"/>
            <a:ext cx="655637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B/</a:t>
            </a: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5280025" y="2922588"/>
            <a:ext cx="703263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Db</a:t>
            </a: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/B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2" name="TextBox 5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4488" y="3521075"/>
            <a:ext cx="722312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Bbm7</a:t>
            </a:r>
            <a:endParaRPr lang="en-US" sz="1600" u="sng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2411413" y="34925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Ebsus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3829050" y="3500438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5" name="TextBox 54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47675" y="4106863"/>
            <a:ext cx="619125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Abm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1227138" y="4108450"/>
            <a:ext cx="750887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Gb/Bb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2414588" y="4114800"/>
            <a:ext cx="457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3097213" y="4116388"/>
            <a:ext cx="658812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Bm7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9" name="TextBox 5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773488" y="4130675"/>
            <a:ext cx="584200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Ebm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0" name="TextBox 59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619625" y="4116388"/>
            <a:ext cx="736600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Abm7</a:t>
            </a:r>
            <a:endParaRPr lang="en-US" sz="1600" u="sng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1" name="TextBox 6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362575" y="4106863"/>
            <a:ext cx="904875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Am7/C</a:t>
            </a:r>
            <a:endParaRPr lang="en-US" sz="1600" u="sng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-14288" y="4916488"/>
            <a:ext cx="9144001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Creation declares your glory,    the universe declares your majesty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-14288" y="5526088"/>
            <a:ext cx="9144001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Yet    you      choose to abide in the praises of your people    So we lift to you this offering of praise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-3175" y="4657725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1978025" y="4657725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E/Gb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3044825" y="4657725"/>
            <a:ext cx="449263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7" name="TextBox 6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697288" y="4657725"/>
            <a:ext cx="719137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Ebm7</a:t>
            </a:r>
            <a:endParaRPr lang="en-US" sz="1600" u="sng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8" name="TextBox 6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026025" y="4657725"/>
            <a:ext cx="788988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Emaj7</a:t>
            </a:r>
            <a:endParaRPr lang="en-US" sz="1600" u="sng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-4763" y="5235575"/>
            <a:ext cx="609601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528638" y="5235575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Db</a:t>
            </a: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/B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1274763" y="5235575"/>
            <a:ext cx="692150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Bbm7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3138488" y="5235575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Ebsus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4470400" y="5235575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5691188" y="5235575"/>
            <a:ext cx="711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Abm7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6962775" y="5238750"/>
            <a:ext cx="752475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Gb/Bb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7900988" y="5205413"/>
            <a:ext cx="990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Abm7/D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82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2532" name="Text Box 4"/>
          <p:cNvSpPr txBox="1">
            <a:spLocks noChangeArrowheads="1"/>
          </p:cNvSpPr>
          <p:nvPr/>
        </p:nvSpPr>
        <p:spPr bwMode="auto">
          <a:xfrm>
            <a:off x="-19050" y="6858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When I think of His goodness          And what He’s done for me</a:t>
            </a:r>
          </a:p>
        </p:txBody>
      </p:sp>
      <p:sp>
        <p:nvSpPr>
          <p:cNvPr id="1942534" name="Text Box 6"/>
          <p:cNvSpPr txBox="1">
            <a:spLocks noChangeArrowheads="1"/>
          </p:cNvSpPr>
          <p:nvPr/>
        </p:nvSpPr>
        <p:spPr bwMode="auto">
          <a:xfrm>
            <a:off x="0" y="13716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My soul cries Hallelujah!                Praise God for saving me</a:t>
            </a:r>
          </a:p>
        </p:txBody>
      </p:sp>
      <p:sp>
        <p:nvSpPr>
          <p:cNvPr id="1942536" name="Text Box 8"/>
          <p:cNvSpPr txBox="1">
            <a:spLocks noChangeArrowheads="1"/>
          </p:cNvSpPr>
          <p:nvPr/>
        </p:nvSpPr>
        <p:spPr bwMode="auto">
          <a:xfrm>
            <a:off x="0" y="21336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purchased my pardon                 And now I’m free</a:t>
            </a:r>
          </a:p>
        </p:txBody>
      </p:sp>
      <p:sp>
        <p:nvSpPr>
          <p:cNvPr id="1942538" name="Text Box 10"/>
          <p:cNvSpPr txBox="1">
            <a:spLocks noChangeArrowheads="1"/>
          </p:cNvSpPr>
          <p:nvPr/>
        </p:nvSpPr>
        <p:spPr bwMode="auto">
          <a:xfrm>
            <a:off x="0" y="277177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My soul cannot express                     Just what a friend He’s been to me</a:t>
            </a:r>
          </a:p>
        </p:txBody>
      </p:sp>
      <p:sp>
        <p:nvSpPr>
          <p:cNvPr id="1942540" name="Text Box 12"/>
          <p:cNvSpPr txBox="1">
            <a:spLocks noChangeArrowheads="1"/>
          </p:cNvSpPr>
          <p:nvPr/>
        </p:nvSpPr>
        <p:spPr bwMode="auto">
          <a:xfrm>
            <a:off x="0" y="38100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My God is a good God,                      </a:t>
            </a:r>
            <a:r>
              <a:rPr lang="en-US" sz="20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Yes He Is!</a:t>
            </a:r>
          </a:p>
        </p:txBody>
      </p:sp>
      <p:sp>
        <p:nvSpPr>
          <p:cNvPr id="1942541" name="Text Box 13"/>
          <p:cNvSpPr txBox="1">
            <a:spLocks noChangeArrowheads="1"/>
          </p:cNvSpPr>
          <p:nvPr/>
        </p:nvSpPr>
        <p:spPr bwMode="auto">
          <a:xfrm>
            <a:off x="0" y="44958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My God is a Conquering King,           </a:t>
            </a:r>
            <a:r>
              <a:rPr lang="en-US" sz="20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Yes He Is!</a:t>
            </a:r>
          </a:p>
        </p:txBody>
      </p:sp>
      <p:sp>
        <p:nvSpPr>
          <p:cNvPr id="1942542" name="Text Box 14"/>
          <p:cNvSpPr txBox="1">
            <a:spLocks noChangeArrowheads="1"/>
          </p:cNvSpPr>
          <p:nvPr/>
        </p:nvSpPr>
        <p:spPr bwMode="auto">
          <a:xfrm>
            <a:off x="0" y="53340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My God is a Friend to the End,            </a:t>
            </a:r>
            <a:r>
              <a:rPr lang="en-US" sz="20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Yes He Is!</a:t>
            </a:r>
          </a:p>
        </p:txBody>
      </p:sp>
      <p:sp>
        <p:nvSpPr>
          <p:cNvPr id="1942543" name="Text Box 15"/>
          <p:cNvSpPr txBox="1">
            <a:spLocks noChangeArrowheads="1"/>
          </p:cNvSpPr>
          <p:nvPr/>
        </p:nvSpPr>
        <p:spPr bwMode="auto">
          <a:xfrm>
            <a:off x="0" y="58674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My God is a good God,                         </a:t>
            </a:r>
            <a:r>
              <a:rPr lang="en-US" sz="20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Yes He Is!</a:t>
            </a:r>
          </a:p>
        </p:txBody>
      </p:sp>
    </p:spTree>
    <p:extLst>
      <p:ext uri="{BB962C8B-B14F-4D97-AF65-F5344CB8AC3E}">
        <p14:creationId xmlns:p14="http://schemas.microsoft.com/office/powerpoint/2010/main" val="277369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13068</TotalTime>
  <Words>1110</Words>
  <Application>Microsoft Office PowerPoint</Application>
  <PresentationFormat>On-screen Show (4:3)</PresentationFormat>
  <Paragraphs>311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9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Blank Presentation</vt:lpstr>
      <vt:lpstr>1_Blank Presentation</vt:lpstr>
      <vt:lpstr>2_Blank Presentation</vt:lpstr>
      <vt:lpstr>3_Blank Presentation</vt:lpstr>
      <vt:lpstr>4_Blank Presentation</vt:lpstr>
      <vt:lpstr>5_Blank Presentation</vt:lpstr>
      <vt:lpstr>6_Blank Presentation</vt:lpstr>
      <vt:lpstr>7_Blank Presentation</vt:lpstr>
      <vt:lpstr>8_Blank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443</cp:revision>
  <dcterms:created xsi:type="dcterms:W3CDTF">2000-04-06T22:37:36Z</dcterms:created>
  <dcterms:modified xsi:type="dcterms:W3CDTF">2012-11-04T16:09:36Z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