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7" r:id="rId5"/>
    <p:sldMasterId id="2147483709" r:id="rId6"/>
    <p:sldMasterId id="2147483721" r:id="rId7"/>
  </p:sldMasterIdLst>
  <p:notesMasterIdLst>
    <p:notesMasterId r:id="rId17"/>
  </p:notesMasterIdLst>
  <p:sldIdLst>
    <p:sldId id="404" r:id="rId8"/>
    <p:sldId id="405" r:id="rId9"/>
    <p:sldId id="406" r:id="rId10"/>
    <p:sldId id="407" r:id="rId11"/>
    <p:sldId id="401" r:id="rId12"/>
    <p:sldId id="400" r:id="rId13"/>
    <p:sldId id="402" r:id="rId14"/>
    <p:sldId id="403" r:id="rId15"/>
    <p:sldId id="408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F1A6CA-E456-4F74-9FF9-9A0C9D64B6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23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A0527-0F56-46FB-8E1F-C9813519D8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51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7EC4C-C498-402C-B4CD-B582B33C7E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5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06487-1D14-426B-ABBA-2745AD3FAC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91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911A2-E1DC-457D-AD6D-98DBA0D561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215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4388B-4E23-4646-BB89-4046D6D234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240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FBB9C-9144-42CF-AE19-3FA1C90595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576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D44DE-DE2E-4851-B4B0-F51E98EAA6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475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DB8C4-0FDC-4101-BB84-DC1D7A9BD3F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873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8A24D-58FA-4765-A872-40F1157FE0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781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75680-072A-4AE7-9734-C02AEFC5BE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0373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47088-60EB-4028-A69D-954C56A624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588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9097B-6B7C-4132-93DC-36D09483FD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970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8126B-1210-4D13-B55D-7DA3E96F98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5440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C938C-026D-4DE6-A89B-CF4DACF899C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8828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5256F-4166-4972-9751-A6CD7A907C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9731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C68F7-4A21-48E6-8B59-8BB8536293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4613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0319E-2472-479C-B935-9CBE4D7780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8276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B6E52-2FCB-4BD4-8F66-FFF38D4A55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0593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906D0-9BBD-4362-BEA1-1D3B74943C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4444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F9724-6D20-4DF2-A04C-8ECFF75029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1798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4E04A-C686-466B-88F2-3C3F7653F5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2589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B1B5C-6FF1-4C4F-83A4-8A412E3390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364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A9459-20F8-4486-A484-88D36BC07B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257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45EF9-8EBA-4855-9402-AC154A4B79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223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852D0-4DEB-451B-A272-0598E2BEF54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0970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09D9B-40D2-4D7E-8750-66030B42A1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0749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6B2D1-571F-4EA4-8EA5-9E52DE1589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5299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C68F7-4A21-48E6-8B59-8BB8536293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4543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0319E-2472-479C-B935-9CBE4D7780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2249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B6E52-2FCB-4BD4-8F66-FFF38D4A550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1511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906D0-9BBD-4362-BEA1-1D3B74943C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8668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F9724-6D20-4DF2-A04C-8ECFF75029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7800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4E04A-C686-466B-88F2-3C3F7653F5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575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BC945-C631-4C9E-9969-FCD53F7233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543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B1B5C-6FF1-4C4F-83A4-8A412E3390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761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45EF9-8EBA-4855-9402-AC154A4B79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2150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852D0-4DEB-451B-A272-0598E2BEF54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143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09D9B-40D2-4D7E-8750-66030B42A1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8348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6B2D1-571F-4EA4-8EA5-9E52DE1589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1063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94E055-20B8-4094-B316-67A4079EFE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488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E4EEF-B448-46C3-8DF1-C652D0FEF1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2631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8142D-0E9E-4A84-81DF-C0C4993A82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37429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84CF0-AABC-4083-A7DE-8ABDF6A8C29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9113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08EDD-7810-417B-99B8-80B80E6CDE6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53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7F794-1396-44EB-9994-750B6F9704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0023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179C8-4D6D-4FDF-AB2D-C80F5610FDB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5900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D335C-4185-4022-A7E6-07106D5288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82037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F52F3-4F9D-4DFF-8382-9CEB76AEB4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1274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FCE89-6BA0-4855-8099-81E7FD3AB3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7087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2FF1F-F432-44A1-971A-1F429F6EEC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10195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A98F-EF81-4EA6-8942-DDE0DC1F69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62888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E96F4-9929-4AF6-8F49-5CCA136C09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73181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4424F-0727-4A8D-AE14-B15D792C67D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93587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9392E-1271-4B69-9910-60ADCF0ED8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75978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D9458-522A-498C-89D6-5366B157E0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95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3D95D-26CF-40CC-B1D2-2431554620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5174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B7CAB-324B-4267-80FD-1B982ADC3E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19549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BB01C-2DEB-4BFB-9371-F068537C9C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55505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41EF1-EAA2-4264-96C3-35A2D075797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83144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63D0C-B3CF-4987-9DF7-1080146521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20824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62C59-3AFB-41DD-AD51-7BDCD1B247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765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0F9D0-F3BD-475A-9310-A16F064301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31234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3D894-C284-41A8-923D-D27F91A1E1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4303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B1020-52F2-4467-8EEB-8370FCFCA2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3415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44281-E291-4567-B045-FE30189E88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89760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47A08-0D9D-44D1-912B-57593076960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696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4CBEA-DF97-4D37-859F-1F728C1751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5122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E7EFB-1B6B-45A8-9695-194A7A0E12C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04338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B49AE-4746-4CDF-9084-5163F779D74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94970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584F5-17EF-453D-81A0-65A715E8F4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64668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4B943-062E-402B-ACE4-31F2E550AA1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41228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F3DAD-D7E3-4FD4-A9F2-7BB743D1012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57893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3E416-8093-4B31-AA3D-7CBA9A2DAFA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7420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E2691-32F2-4632-A485-3A570674CA6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75663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4EF7A-AE3E-43C3-986B-F387157C8EC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86920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1C577-0621-4340-886F-66D6262AA6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70455-214D-4031-BD5C-B2AFFD226E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82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7BE66-7894-4D00-868B-16CB2B346D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1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1A1FC9-D0B9-4113-9F3B-6F61EEFABCA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E0F54AA-1B1E-4B97-BAF0-CECE32EA934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822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1985823-24BF-48B8-B48B-DBAE68AB9E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2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1985823-24BF-48B8-B48B-DBAE68AB9E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2D96FC6-C0B6-46E9-AF72-434B0CA5F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41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B40B038-0020-45B4-BF4D-52092599A3C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37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F971C1C-D602-41B0-BB78-C592630D902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355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A/13/" TargetMode="External"/><Relationship Id="rId3" Type="http://schemas.openxmlformats.org/officeDocument/2006/relationships/hyperlink" Target="http://dev.agodsendtech.com/mu_chords/quickimages/0/D/2/" TargetMode="External"/><Relationship Id="rId7" Type="http://schemas.openxmlformats.org/officeDocument/2006/relationships/hyperlink" Target="http://dev.agodsendtech.com/mu_chords/quickimages/0/E/21/" TargetMode="External"/><Relationship Id="rId2" Type="http://schemas.openxmlformats.org/officeDocument/2006/relationships/hyperlink" Target="http://dev.agodsendtech.com/mu_chords/quickimages/0/G/18/" TargetMode="External"/><Relationship Id="rId1" Type="http://schemas.openxmlformats.org/officeDocument/2006/relationships/slideLayout" Target="../slideLayouts/slideLayout52.xml"/><Relationship Id="rId6" Type="http://schemas.openxmlformats.org/officeDocument/2006/relationships/hyperlink" Target="http://dev.agodsendtech.com/mu_chords/quickimages/0/A/5/" TargetMode="External"/><Relationship Id="rId5" Type="http://schemas.openxmlformats.org/officeDocument/2006/relationships/hyperlink" Target="http://dev.agodsendtech.com/mu_chords/quickimages/0/F/10/" TargetMode="External"/><Relationship Id="rId4" Type="http://schemas.openxmlformats.org/officeDocument/2006/relationships/hyperlink" Target="http://dev.agodsendtech.com/mu_chords/quickimages/0/G/19/" TargetMode="External"/><Relationship Id="rId9" Type="http://schemas.openxmlformats.org/officeDocument/2006/relationships/hyperlink" Target="http://dev.agodsendtech.com/mu_chords/quickimages/0/D/5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C/28/" TargetMode="External"/><Relationship Id="rId3" Type="http://schemas.openxmlformats.org/officeDocument/2006/relationships/hyperlink" Target="http://dev.agodsendtech.com/mu_chords/quickimages/0/C/51/" TargetMode="External"/><Relationship Id="rId7" Type="http://schemas.openxmlformats.org/officeDocument/2006/relationships/hyperlink" Target="http://dev.agodsendtech.com/mu_chords/quickimages/0/F/28/" TargetMode="External"/><Relationship Id="rId2" Type="http://schemas.openxmlformats.org/officeDocument/2006/relationships/hyperlink" Target="http://dev.agodsendtech.com/mu_chords/quickimages/0/G/13/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dev.agodsendtech.com/mu_chords/quickimages/0/D/19/" TargetMode="External"/><Relationship Id="rId11" Type="http://schemas.openxmlformats.org/officeDocument/2006/relationships/hyperlink" Target="http://dev.agodsendtech.com/mu_chords/quickimages/0/A/19/" TargetMode="External"/><Relationship Id="rId5" Type="http://schemas.openxmlformats.org/officeDocument/2006/relationships/hyperlink" Target="http://dev.agodsendtech.com/mu_chords/quickimages/0/G/5/" TargetMode="External"/><Relationship Id="rId10" Type="http://schemas.openxmlformats.org/officeDocument/2006/relationships/hyperlink" Target="http://dev.agodsendtech.com/mu_chords/quickimages/0/E/19/" TargetMode="External"/><Relationship Id="rId4" Type="http://schemas.openxmlformats.org/officeDocument/2006/relationships/hyperlink" Target="http://dev.agodsendtech.com/mu_chords/quickimages/0/F/51/" TargetMode="External"/><Relationship Id="rId9" Type="http://schemas.openxmlformats.org/officeDocument/2006/relationships/hyperlink" Target="http://dev.agodsendtech.com/mu_chords/quickimages/0/F/10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b/1/" TargetMode="External"/><Relationship Id="rId13" Type="http://schemas.openxmlformats.org/officeDocument/2006/relationships/hyperlink" Target="http://dev.agodsendtech.com/mu_chords/quickimages/0/Bb/19/" TargetMode="External"/><Relationship Id="rId3" Type="http://schemas.openxmlformats.org/officeDocument/2006/relationships/hyperlink" Target="http://dev.agodsendtech.com/mu_chords/quickimages/0/C/28/" TargetMode="External"/><Relationship Id="rId7" Type="http://schemas.openxmlformats.org/officeDocument/2006/relationships/hyperlink" Target="http://dev.agodsendtech.com/mu_chords/quickimages/0/D/19/" TargetMode="External"/><Relationship Id="rId12" Type="http://schemas.openxmlformats.org/officeDocument/2006/relationships/hyperlink" Target="http://dev.agodsendtech.com/mu_chords/quickimages/0/Db/1/" TargetMode="External"/><Relationship Id="rId2" Type="http://schemas.openxmlformats.org/officeDocument/2006/relationships/hyperlink" Target="http://dev.agodsendtech.com/mu_chords/quickimages/0/F/28/" TargetMode="External"/><Relationship Id="rId16" Type="http://schemas.openxmlformats.org/officeDocument/2006/relationships/hyperlink" Target="http://dev.agodsendtech.com/mu_chords/quickimages/0/Gb/10/" TargetMode="External"/><Relationship Id="rId1" Type="http://schemas.openxmlformats.org/officeDocument/2006/relationships/slideLayout" Target="../slideLayouts/slideLayout40.xml"/><Relationship Id="rId6" Type="http://schemas.openxmlformats.org/officeDocument/2006/relationships/hyperlink" Target="http://dev.agodsendtech.com/mu_chords/quickimages/0/A/19/" TargetMode="External"/><Relationship Id="rId11" Type="http://schemas.openxmlformats.org/officeDocument/2006/relationships/hyperlink" Target="http://dev.agodsendtech.com/mu_chords/quickimages/0/Ab/1/" TargetMode="External"/><Relationship Id="rId5" Type="http://schemas.openxmlformats.org/officeDocument/2006/relationships/hyperlink" Target="http://dev.agodsendtech.com/mu_chords/quickimages/0/E/19/" TargetMode="External"/><Relationship Id="rId15" Type="http://schemas.openxmlformats.org/officeDocument/2006/relationships/hyperlink" Target="http://dev.agodsendtech.com/mu_chords/quickimages/0/Ab/19/" TargetMode="External"/><Relationship Id="rId10" Type="http://schemas.openxmlformats.org/officeDocument/2006/relationships/hyperlink" Target="http://dev.agodsendtech.com/mu_chords/quickimages/0/Eb/19/" TargetMode="External"/><Relationship Id="rId4" Type="http://schemas.openxmlformats.org/officeDocument/2006/relationships/hyperlink" Target="http://dev.agodsendtech.com/mu_chords/quickimages/0/F/10/" TargetMode="External"/><Relationship Id="rId9" Type="http://schemas.openxmlformats.org/officeDocument/2006/relationships/hyperlink" Target="http://dev.agodsendtech.com/mu_chords/quickimages/0/Db/51/" TargetMode="External"/><Relationship Id="rId14" Type="http://schemas.openxmlformats.org/officeDocument/2006/relationships/hyperlink" Target="http://dev.agodsendtech.com/mu_chords/quickimages/0/F/19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1675329"/>
          <p:cNvSpPr>
            <a:spLocks noChangeArrowheads="1"/>
          </p:cNvSpPr>
          <p:nvPr/>
        </p:nvSpPr>
        <p:spPr bwMode="auto">
          <a:xfrm>
            <a:off x="0" y="1722967"/>
            <a:ext cx="9144000" cy="193674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6" name="Rectangle 1675329"/>
          <p:cNvSpPr>
            <a:spLocks noChangeArrowheads="1"/>
          </p:cNvSpPr>
          <p:nvPr/>
        </p:nvSpPr>
        <p:spPr bwMode="auto">
          <a:xfrm>
            <a:off x="0" y="404284"/>
            <a:ext cx="9144000" cy="1327150"/>
          </a:xfrm>
          <a:prstGeom prst="rect">
            <a:avLst/>
          </a:prstGeom>
          <a:solidFill>
            <a:srgbClr val="3737CD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9" name="Rectangle 1675330"/>
          <p:cNvSpPr>
            <a:spLocks noChangeArrowheads="1"/>
          </p:cNvSpPr>
          <p:nvPr/>
        </p:nvSpPr>
        <p:spPr bwMode="auto">
          <a:xfrm>
            <a:off x="-16933" y="3659717"/>
            <a:ext cx="9144000" cy="18288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0" y="709083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Blessing and honor,       Glory and power          Be unto the Ancient of Days</a:t>
            </a:r>
          </a:p>
        </p:txBody>
      </p:sp>
      <p:sp>
        <p:nvSpPr>
          <p:cNvPr id="1675269" name="TextBox 1675268"/>
          <p:cNvSpPr txBox="1">
            <a:spLocks noChangeArrowheads="1"/>
          </p:cNvSpPr>
          <p:nvPr/>
        </p:nvSpPr>
        <p:spPr bwMode="auto">
          <a:xfrm>
            <a:off x="-16933" y="2103967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tongue in heaven and earth       Shall declare your glory,</a:t>
            </a:r>
          </a:p>
        </p:txBody>
      </p:sp>
      <p:sp>
        <p:nvSpPr>
          <p:cNvPr id="1675274" name="TextBox 1675273"/>
          <p:cNvSpPr txBox="1">
            <a:spLocks noChangeArrowheads="1"/>
          </p:cNvSpPr>
          <p:nvPr/>
        </p:nvSpPr>
        <p:spPr bwMode="auto">
          <a:xfrm>
            <a:off x="1524000" y="404283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75" name="TextBox 1675274"/>
          <p:cNvSpPr txBox="1">
            <a:spLocks noChangeArrowheads="1"/>
          </p:cNvSpPr>
          <p:nvPr/>
        </p:nvSpPr>
        <p:spPr bwMode="auto">
          <a:xfrm>
            <a:off x="2743200" y="404283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77" name="TextBox 1675276"/>
          <p:cNvSpPr txBox="1">
            <a:spLocks noChangeArrowheads="1"/>
          </p:cNvSpPr>
          <p:nvPr/>
        </p:nvSpPr>
        <p:spPr bwMode="auto">
          <a:xfrm>
            <a:off x="7391400" y="404283"/>
            <a:ext cx="838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    Bm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81" name="TextBox 1675280"/>
          <p:cNvSpPr txBox="1">
            <a:spLocks noChangeArrowheads="1"/>
          </p:cNvSpPr>
          <p:nvPr/>
        </p:nvSpPr>
        <p:spPr bwMode="auto">
          <a:xfrm>
            <a:off x="7467600" y="1090083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82" name="TextBox 1675281"/>
          <p:cNvSpPr txBox="1">
            <a:spLocks noChangeArrowheads="1"/>
          </p:cNvSpPr>
          <p:nvPr/>
        </p:nvSpPr>
        <p:spPr bwMode="auto">
          <a:xfrm>
            <a:off x="2057400" y="404283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Em/D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86" name="TextBox 1675285"/>
          <p:cNvSpPr txBox="1">
            <a:spLocks noChangeArrowheads="1"/>
          </p:cNvSpPr>
          <p:nvPr/>
        </p:nvSpPr>
        <p:spPr bwMode="auto">
          <a:xfrm>
            <a:off x="6629400" y="404283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A2/C#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87" name="TextBox 1675286"/>
          <p:cNvSpPr txBox="1">
            <a:spLocks noChangeArrowheads="1"/>
          </p:cNvSpPr>
          <p:nvPr/>
        </p:nvSpPr>
        <p:spPr bwMode="auto">
          <a:xfrm>
            <a:off x="6629400" y="1090083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A2/C#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88" name="TextBox 1675287"/>
          <p:cNvSpPr txBox="1">
            <a:spLocks noChangeArrowheads="1"/>
          </p:cNvSpPr>
          <p:nvPr/>
        </p:nvSpPr>
        <p:spPr bwMode="auto">
          <a:xfrm>
            <a:off x="8229600" y="404283"/>
            <a:ext cx="838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A2/C#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89" name="TextBox 1675288"/>
          <p:cNvSpPr txBox="1">
            <a:spLocks noChangeArrowheads="1"/>
          </p:cNvSpPr>
          <p:nvPr/>
        </p:nvSpPr>
        <p:spPr bwMode="auto">
          <a:xfrm>
            <a:off x="4953000" y="1090083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Bm7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90" name="TextBox 1675289"/>
          <p:cNvSpPr txBox="1">
            <a:spLocks noChangeArrowheads="1"/>
          </p:cNvSpPr>
          <p:nvPr/>
        </p:nvSpPr>
        <p:spPr bwMode="auto">
          <a:xfrm>
            <a:off x="0" y="1394883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From every nation,        All of creation         Bow before the Ancient of Days</a:t>
            </a:r>
          </a:p>
        </p:txBody>
      </p:sp>
      <p:sp>
        <p:nvSpPr>
          <p:cNvPr id="1675291" name="TextBox 1675290"/>
          <p:cNvSpPr txBox="1">
            <a:spLocks noChangeArrowheads="1"/>
          </p:cNvSpPr>
          <p:nvPr/>
        </p:nvSpPr>
        <p:spPr bwMode="auto">
          <a:xfrm>
            <a:off x="3429000" y="404283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92" name="TextBox 1675291"/>
          <p:cNvSpPr txBox="1">
            <a:spLocks noChangeArrowheads="1"/>
          </p:cNvSpPr>
          <p:nvPr/>
        </p:nvSpPr>
        <p:spPr bwMode="auto">
          <a:xfrm>
            <a:off x="4648200" y="404283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93" name="TextBox 1675292"/>
          <p:cNvSpPr txBox="1">
            <a:spLocks noChangeArrowheads="1"/>
          </p:cNvSpPr>
          <p:nvPr/>
        </p:nvSpPr>
        <p:spPr bwMode="auto">
          <a:xfrm>
            <a:off x="3886200" y="404283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Em/D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94" name="TextBox 1675293"/>
          <p:cNvSpPr txBox="1">
            <a:spLocks noChangeArrowheads="1"/>
          </p:cNvSpPr>
          <p:nvPr/>
        </p:nvSpPr>
        <p:spPr bwMode="auto">
          <a:xfrm>
            <a:off x="1447800" y="1090083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95" name="TextBox 1675294"/>
          <p:cNvSpPr txBox="1">
            <a:spLocks noChangeArrowheads="1"/>
          </p:cNvSpPr>
          <p:nvPr/>
        </p:nvSpPr>
        <p:spPr bwMode="auto">
          <a:xfrm>
            <a:off x="2667000" y="1090083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96" name="TextBox 1675295"/>
          <p:cNvSpPr txBox="1">
            <a:spLocks noChangeArrowheads="1"/>
          </p:cNvSpPr>
          <p:nvPr/>
        </p:nvSpPr>
        <p:spPr bwMode="auto">
          <a:xfrm>
            <a:off x="1981200" y="1090083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Em/D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97" name="TextBox 1675296"/>
          <p:cNvSpPr txBox="1">
            <a:spLocks noChangeArrowheads="1"/>
          </p:cNvSpPr>
          <p:nvPr/>
        </p:nvSpPr>
        <p:spPr bwMode="auto">
          <a:xfrm>
            <a:off x="3276600" y="1090083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98" name="TextBox 1675297"/>
          <p:cNvSpPr txBox="1">
            <a:spLocks noChangeArrowheads="1"/>
          </p:cNvSpPr>
          <p:nvPr/>
        </p:nvSpPr>
        <p:spPr bwMode="auto">
          <a:xfrm>
            <a:off x="4495800" y="1090083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299" name="TextBox 1675298"/>
          <p:cNvSpPr txBox="1">
            <a:spLocks noChangeArrowheads="1"/>
          </p:cNvSpPr>
          <p:nvPr/>
        </p:nvSpPr>
        <p:spPr bwMode="auto">
          <a:xfrm>
            <a:off x="3810000" y="1090083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Em/D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00" name="TextBox 1675299"/>
          <p:cNvSpPr txBox="1">
            <a:spLocks noChangeArrowheads="1"/>
          </p:cNvSpPr>
          <p:nvPr/>
        </p:nvSpPr>
        <p:spPr bwMode="auto">
          <a:xfrm>
            <a:off x="-16933" y="2713567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knee will bow at Your throne                 In worship,</a:t>
            </a:r>
          </a:p>
        </p:txBody>
      </p:sp>
      <p:sp>
        <p:nvSpPr>
          <p:cNvPr id="1675301" name="TextBox 1675300"/>
          <p:cNvSpPr txBox="1">
            <a:spLocks noChangeArrowheads="1"/>
          </p:cNvSpPr>
          <p:nvPr/>
        </p:nvSpPr>
        <p:spPr bwMode="auto">
          <a:xfrm>
            <a:off x="-16933" y="3323167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will be exalted oh God         And your kingdom shall not pass away          Oh Ancient of Days</a:t>
            </a:r>
          </a:p>
        </p:txBody>
      </p:sp>
      <p:sp>
        <p:nvSpPr>
          <p:cNvPr id="1675302" name="TextBox 1675301"/>
          <p:cNvSpPr txBox="1">
            <a:spLocks noChangeArrowheads="1"/>
          </p:cNvSpPr>
          <p:nvPr/>
        </p:nvSpPr>
        <p:spPr bwMode="auto">
          <a:xfrm>
            <a:off x="2040467" y="1799167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03" name="TextBox 1675302"/>
          <p:cNvSpPr txBox="1">
            <a:spLocks noChangeArrowheads="1"/>
          </p:cNvSpPr>
          <p:nvPr/>
        </p:nvSpPr>
        <p:spPr bwMode="auto">
          <a:xfrm>
            <a:off x="3335867" y="1799167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Em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04" name="TextBox 1675303"/>
          <p:cNvSpPr txBox="1">
            <a:spLocks noChangeArrowheads="1"/>
          </p:cNvSpPr>
          <p:nvPr/>
        </p:nvSpPr>
        <p:spPr bwMode="auto">
          <a:xfrm>
            <a:off x="4326467" y="1799167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05" name="TextBox 1675304"/>
          <p:cNvSpPr txBox="1">
            <a:spLocks noChangeArrowheads="1"/>
          </p:cNvSpPr>
          <p:nvPr/>
        </p:nvSpPr>
        <p:spPr bwMode="auto">
          <a:xfrm>
            <a:off x="5393267" y="1799167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D/F#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06" name="TextBox 1675305"/>
          <p:cNvSpPr txBox="1">
            <a:spLocks noChangeArrowheads="1"/>
          </p:cNvSpPr>
          <p:nvPr/>
        </p:nvSpPr>
        <p:spPr bwMode="auto">
          <a:xfrm>
            <a:off x="3412067" y="2408767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Em7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07" name="TextBox 1675306"/>
          <p:cNvSpPr txBox="1">
            <a:spLocks noChangeArrowheads="1"/>
          </p:cNvSpPr>
          <p:nvPr/>
        </p:nvSpPr>
        <p:spPr bwMode="auto">
          <a:xfrm>
            <a:off x="2192867" y="2408767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08" name="TextBox 1675307"/>
          <p:cNvSpPr txBox="1">
            <a:spLocks noChangeArrowheads="1"/>
          </p:cNvSpPr>
          <p:nvPr/>
        </p:nvSpPr>
        <p:spPr bwMode="auto">
          <a:xfrm>
            <a:off x="5621867" y="2408767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D/F#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09" name="TextBox 1675308"/>
          <p:cNvSpPr txBox="1">
            <a:spLocks noChangeArrowheads="1"/>
          </p:cNvSpPr>
          <p:nvPr/>
        </p:nvSpPr>
        <p:spPr bwMode="auto">
          <a:xfrm>
            <a:off x="6231467" y="2408767"/>
            <a:ext cx="762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F#m7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10" name="TextBox 1675309"/>
          <p:cNvSpPr txBox="1">
            <a:spLocks noChangeArrowheads="1"/>
          </p:cNvSpPr>
          <p:nvPr/>
        </p:nvSpPr>
        <p:spPr bwMode="auto">
          <a:xfrm>
            <a:off x="516467" y="3018367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11" name="TextBox 1675310"/>
          <p:cNvSpPr txBox="1">
            <a:spLocks noChangeArrowheads="1"/>
          </p:cNvSpPr>
          <p:nvPr/>
        </p:nvSpPr>
        <p:spPr bwMode="auto">
          <a:xfrm>
            <a:off x="1507067" y="3018367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Em7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12" name="TextBox 1675311"/>
          <p:cNvSpPr txBox="1">
            <a:spLocks noChangeArrowheads="1"/>
          </p:cNvSpPr>
          <p:nvPr/>
        </p:nvSpPr>
        <p:spPr bwMode="auto">
          <a:xfrm>
            <a:off x="2421467" y="3018367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13" name="TextBox 1675312"/>
          <p:cNvSpPr txBox="1">
            <a:spLocks noChangeArrowheads="1"/>
          </p:cNvSpPr>
          <p:nvPr/>
        </p:nvSpPr>
        <p:spPr bwMode="auto">
          <a:xfrm>
            <a:off x="4097867" y="3018367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D/F#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14" name="TextBox 1675313"/>
          <p:cNvSpPr txBox="1">
            <a:spLocks noChangeArrowheads="1"/>
          </p:cNvSpPr>
          <p:nvPr/>
        </p:nvSpPr>
        <p:spPr bwMode="auto">
          <a:xfrm>
            <a:off x="5088467" y="3018367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Em7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15" name="TextBox 1675314"/>
          <p:cNvSpPr txBox="1">
            <a:spLocks noChangeArrowheads="1"/>
          </p:cNvSpPr>
          <p:nvPr/>
        </p:nvSpPr>
        <p:spPr bwMode="auto">
          <a:xfrm>
            <a:off x="6002867" y="3018367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16" name="TextBox 1675315"/>
          <p:cNvSpPr txBox="1">
            <a:spLocks noChangeArrowheads="1"/>
          </p:cNvSpPr>
          <p:nvPr/>
        </p:nvSpPr>
        <p:spPr bwMode="auto">
          <a:xfrm>
            <a:off x="7222067" y="3018367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G/A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17" name="TextBox 1675316"/>
          <p:cNvSpPr txBox="1">
            <a:spLocks noChangeArrowheads="1"/>
          </p:cNvSpPr>
          <p:nvPr/>
        </p:nvSpPr>
        <p:spPr bwMode="auto">
          <a:xfrm>
            <a:off x="8136467" y="3018367"/>
            <a:ext cx="990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  Dsus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18" name="TextBox 1675317"/>
          <p:cNvSpPr txBox="1">
            <a:spLocks noChangeArrowheads="1"/>
          </p:cNvSpPr>
          <p:nvPr/>
        </p:nvSpPr>
        <p:spPr bwMode="auto">
          <a:xfrm>
            <a:off x="-16933" y="4116917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Your kingdom shall reign over all the earth             Sing unto the Ancient of Days</a:t>
            </a:r>
          </a:p>
        </p:txBody>
      </p:sp>
      <p:sp>
        <p:nvSpPr>
          <p:cNvPr id="1675319" name="TextBox 1675318"/>
          <p:cNvSpPr txBox="1">
            <a:spLocks noChangeArrowheads="1"/>
          </p:cNvSpPr>
          <p:nvPr/>
        </p:nvSpPr>
        <p:spPr bwMode="auto">
          <a:xfrm>
            <a:off x="-16933" y="4802717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none can compare to Your matchless worth             Sing unto the Ancient of Days</a:t>
            </a:r>
          </a:p>
        </p:txBody>
      </p:sp>
      <p:sp>
        <p:nvSpPr>
          <p:cNvPr id="1675320" name="TextBox 1675319"/>
          <p:cNvSpPr txBox="1">
            <a:spLocks noChangeArrowheads="1"/>
          </p:cNvSpPr>
          <p:nvPr/>
        </p:nvSpPr>
        <p:spPr bwMode="auto">
          <a:xfrm>
            <a:off x="1811867" y="3812117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21" name="TextBox 1675320"/>
          <p:cNvSpPr txBox="1">
            <a:spLocks noChangeArrowheads="1"/>
          </p:cNvSpPr>
          <p:nvPr/>
        </p:nvSpPr>
        <p:spPr bwMode="auto">
          <a:xfrm>
            <a:off x="5164667" y="3812117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22" name="TextBox 1675321"/>
          <p:cNvSpPr txBox="1">
            <a:spLocks noChangeArrowheads="1"/>
          </p:cNvSpPr>
          <p:nvPr/>
        </p:nvSpPr>
        <p:spPr bwMode="auto">
          <a:xfrm>
            <a:off x="5698067" y="3812117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G/D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23" name="TextBox 1675322"/>
          <p:cNvSpPr txBox="1">
            <a:spLocks noChangeArrowheads="1"/>
          </p:cNvSpPr>
          <p:nvPr/>
        </p:nvSpPr>
        <p:spPr bwMode="auto">
          <a:xfrm>
            <a:off x="6383867" y="3812117"/>
            <a:ext cx="1295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Am/D  C/D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24" name="TextBox 1675323"/>
          <p:cNvSpPr txBox="1">
            <a:spLocks noChangeArrowheads="1"/>
          </p:cNvSpPr>
          <p:nvPr/>
        </p:nvSpPr>
        <p:spPr bwMode="auto">
          <a:xfrm>
            <a:off x="7755467" y="3812117"/>
            <a:ext cx="1143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 (no3rd)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25" name="TextBox 1675324"/>
          <p:cNvSpPr txBox="1">
            <a:spLocks noChangeArrowheads="1"/>
          </p:cNvSpPr>
          <p:nvPr/>
        </p:nvSpPr>
        <p:spPr bwMode="auto">
          <a:xfrm>
            <a:off x="1811867" y="4421717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26" name="TextBox 1675325"/>
          <p:cNvSpPr txBox="1">
            <a:spLocks noChangeArrowheads="1"/>
          </p:cNvSpPr>
          <p:nvPr/>
        </p:nvSpPr>
        <p:spPr bwMode="auto">
          <a:xfrm>
            <a:off x="5164667" y="4421717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C/D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27" name="TextBox 1675326"/>
          <p:cNvSpPr txBox="1">
            <a:spLocks noChangeArrowheads="1"/>
          </p:cNvSpPr>
          <p:nvPr/>
        </p:nvSpPr>
        <p:spPr bwMode="auto">
          <a:xfrm>
            <a:off x="5698067" y="4421717"/>
            <a:ext cx="60960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G/D</a:t>
            </a:r>
            <a:endParaRPr lang="en-US" sz="16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28" name="TextBox 1675327"/>
          <p:cNvSpPr txBox="1">
            <a:spLocks noChangeArrowheads="1"/>
          </p:cNvSpPr>
          <p:nvPr/>
        </p:nvSpPr>
        <p:spPr bwMode="auto">
          <a:xfrm>
            <a:off x="6383867" y="4421717"/>
            <a:ext cx="12954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Am/D  C/D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  <p:sp>
        <p:nvSpPr>
          <p:cNvPr id="1675329" name="TextBox 1675328"/>
          <p:cNvSpPr txBox="1">
            <a:spLocks noChangeArrowheads="1"/>
          </p:cNvSpPr>
          <p:nvPr/>
        </p:nvSpPr>
        <p:spPr bwMode="auto">
          <a:xfrm>
            <a:off x="7755467" y="4421717"/>
            <a:ext cx="11430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D (no3rd)</a:t>
            </a:r>
            <a:endParaRPr lang="en-US" sz="54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51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-7938" y="2078038"/>
            <a:ext cx="9144001" cy="2341562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-7938" y="609600"/>
            <a:ext cx="9144001" cy="146843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99218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Make a joyful noise all ye people    Sing a song to the Lord</a:t>
            </a: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76200" y="687388"/>
            <a:ext cx="3429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167798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His goodness and His mercy     Of His faithfulness and love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2705100" y="687388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/D</a:t>
            </a:r>
          </a:p>
        </p:txBody>
      </p:sp>
      <p:sp>
        <p:nvSpPr>
          <p:cNvPr id="167220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114800" y="687388"/>
            <a:ext cx="9144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m6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/D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-4763" y="2457450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Worship the Lord,    and praise His Holy Name</a:t>
            </a: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-7938" y="3162300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Worship the Lord,    let’s magnify His Name</a:t>
            </a: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-4763" y="3919538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(2</a:t>
            </a:r>
            <a:r>
              <a:rPr lang="en-US" sz="2000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nd</a:t>
            </a: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ending)  Let’s magnify His Name</a:t>
            </a:r>
          </a:p>
        </p:txBody>
      </p:sp>
      <p:sp>
        <p:nvSpPr>
          <p:cNvPr id="1672209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-4763" y="2152650"/>
            <a:ext cx="533401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0" name="Text Box 1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90638" y="2146300"/>
            <a:ext cx="6477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2676525" y="2152650"/>
            <a:ext cx="381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3500438" y="2152650"/>
            <a:ext cx="7239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/C</a:t>
            </a:r>
          </a:p>
        </p:txBody>
      </p:sp>
      <p:sp>
        <p:nvSpPr>
          <p:cNvPr id="1672213" name="Text Box 21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260850" y="2155825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1672214" name="Text Box 2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76838" y="2155825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Asus</a:t>
            </a:r>
          </a:p>
        </p:txBody>
      </p:sp>
      <p:sp>
        <p:nvSpPr>
          <p:cNvPr id="1672220" name="Text Box 28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991100" y="2857500"/>
            <a:ext cx="990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m7(b5)</a:t>
            </a:r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5600700" y="687388"/>
            <a:ext cx="3429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838200" y="1392238"/>
            <a:ext cx="3429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2705100" y="1392238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/D</a:t>
            </a:r>
          </a:p>
        </p:txBody>
      </p:sp>
      <p:sp>
        <p:nvSpPr>
          <p:cNvPr id="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445000" y="1381125"/>
            <a:ext cx="914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m6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/D</a:t>
            </a:r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6127750" y="1392238"/>
            <a:ext cx="3429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42" name="Text Box 19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954713" y="2155825"/>
            <a:ext cx="479425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43" name="Text Box 17">
            <a:hlinkClick r:id="rId3"/>
          </p:cNvPr>
          <p:cNvSpPr txBox="1">
            <a:spLocks noChangeArrowheads="1"/>
          </p:cNvSpPr>
          <p:nvPr/>
        </p:nvSpPr>
        <p:spPr bwMode="auto">
          <a:xfrm>
            <a:off x="71438" y="2857500"/>
            <a:ext cx="533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" name="Text Box 1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292225" y="2857500"/>
            <a:ext cx="6477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45" name="Text Box 19"/>
          <p:cNvSpPr txBox="1">
            <a:spLocks noChangeArrowheads="1"/>
          </p:cNvSpPr>
          <p:nvPr/>
        </p:nvSpPr>
        <p:spPr bwMode="auto">
          <a:xfrm>
            <a:off x="2676525" y="2857500"/>
            <a:ext cx="381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6" name="Text Box 20"/>
          <p:cNvSpPr txBox="1">
            <a:spLocks noChangeArrowheads="1"/>
          </p:cNvSpPr>
          <p:nvPr/>
        </p:nvSpPr>
        <p:spPr bwMode="auto">
          <a:xfrm>
            <a:off x="3348038" y="2857500"/>
            <a:ext cx="7239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/C</a:t>
            </a:r>
          </a:p>
        </p:txBody>
      </p:sp>
      <p:sp>
        <p:nvSpPr>
          <p:cNvPr id="47" name="Text Box 21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110038" y="2857500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48" name="Text Box 19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069013" y="2857500"/>
            <a:ext cx="481012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49" name="Text Box 19"/>
          <p:cNvSpPr txBox="1">
            <a:spLocks noChangeArrowheads="1"/>
          </p:cNvSpPr>
          <p:nvPr/>
        </p:nvSpPr>
        <p:spPr bwMode="auto">
          <a:xfrm>
            <a:off x="2700338" y="3600450"/>
            <a:ext cx="381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50" name="Text Box 3"/>
          <p:cNvSpPr txBox="1">
            <a:spLocks noChangeArrowheads="1"/>
          </p:cNvSpPr>
          <p:nvPr/>
        </p:nvSpPr>
        <p:spPr bwMode="auto">
          <a:xfrm>
            <a:off x="3155950" y="3600450"/>
            <a:ext cx="3429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51" name="Text Box 2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019550" y="360045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Dsus</a:t>
            </a:r>
            <a:endParaRPr lang="en-US" sz="18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4778375" y="3598863"/>
            <a:ext cx="3429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2083" name="Rectangle 3"/>
          <p:cNvSpPr>
            <a:spLocks noChangeArrowheads="1"/>
          </p:cNvSpPr>
          <p:nvPr/>
        </p:nvSpPr>
        <p:spPr bwMode="auto">
          <a:xfrm>
            <a:off x="-7938" y="0"/>
            <a:ext cx="9144001" cy="6096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07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 bwMode="auto">
          <a:xfrm>
            <a:off x="-15875" y="1804988"/>
            <a:ext cx="9144000" cy="111918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51" name="Rectangle 49"/>
          <p:cNvSpPr>
            <a:spLocks noChangeArrowheads="1"/>
          </p:cNvSpPr>
          <p:nvPr/>
        </p:nvSpPr>
        <p:spPr bwMode="auto">
          <a:xfrm>
            <a:off x="-6350" y="2928938"/>
            <a:ext cx="9144000" cy="1120775"/>
          </a:xfrm>
          <a:prstGeom prst="rect">
            <a:avLst/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2" name="Rectangle 1"/>
          <p:cNvSpPr>
            <a:spLocks noChangeArrowheads="1"/>
          </p:cNvSpPr>
          <p:nvPr/>
        </p:nvSpPr>
        <p:spPr bwMode="auto">
          <a:xfrm>
            <a:off x="-15875" y="685800"/>
            <a:ext cx="9144000" cy="111918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30083" name="Text Box 3"/>
          <p:cNvSpPr txBox="1">
            <a:spLocks noChangeArrowheads="1"/>
          </p:cNvSpPr>
          <p:nvPr/>
        </p:nvSpPr>
        <p:spPr bwMode="auto">
          <a:xfrm>
            <a:off x="-15875" y="2479675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He’s the King of kings,        He’s Lord of lords          Jesus Christ is Lord Forever!</a:t>
            </a:r>
          </a:p>
        </p:txBody>
      </p:sp>
      <p:sp>
        <p:nvSpPr>
          <p:cNvPr id="430084" name="Text Box 4"/>
          <p:cNvSpPr txBox="1">
            <a:spLocks noChangeArrowheads="1"/>
          </p:cNvSpPr>
          <p:nvPr/>
        </p:nvSpPr>
        <p:spPr bwMode="auto">
          <a:xfrm>
            <a:off x="12700" y="3648075"/>
            <a:ext cx="9144000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He’s the Prince of Peace,     He’s the Great I Am       Jesus Christ is Lord Forever!</a:t>
            </a: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-3175" y="2141538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2816225" y="214153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5407025" y="2141538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6854825" y="2141538"/>
            <a:ext cx="4953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7867650" y="2141538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1588" y="3267075"/>
            <a:ext cx="609600" cy="401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2820988" y="3267075"/>
            <a:ext cx="533400" cy="401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5411788" y="3267075"/>
            <a:ext cx="609600" cy="401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6859588" y="3267075"/>
            <a:ext cx="495300" cy="401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9" name="Text Box 13"/>
          <p:cNvSpPr txBox="1">
            <a:spLocks noChangeArrowheads="1"/>
          </p:cNvSpPr>
          <p:nvPr/>
        </p:nvSpPr>
        <p:spPr bwMode="auto">
          <a:xfrm>
            <a:off x="7872413" y="3267075"/>
            <a:ext cx="609600" cy="401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-15875" y="140493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Every knee shall bow and every tongue confess  that Jesus Christ is Lord Forever!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-15875" y="1004888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2" name="Text Box 10"/>
          <p:cNvSpPr txBox="1">
            <a:spLocks noChangeArrowheads="1"/>
          </p:cNvSpPr>
          <p:nvPr/>
        </p:nvSpPr>
        <p:spPr bwMode="auto">
          <a:xfrm>
            <a:off x="2803525" y="1004888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5394325" y="1004888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" name="Text Box 12"/>
          <p:cNvSpPr txBox="1">
            <a:spLocks noChangeArrowheads="1"/>
          </p:cNvSpPr>
          <p:nvPr/>
        </p:nvSpPr>
        <p:spPr bwMode="auto">
          <a:xfrm>
            <a:off x="6842125" y="1004888"/>
            <a:ext cx="4953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" name="Text Box 13"/>
          <p:cNvSpPr txBox="1">
            <a:spLocks noChangeArrowheads="1"/>
          </p:cNvSpPr>
          <p:nvPr/>
        </p:nvSpPr>
        <p:spPr bwMode="auto">
          <a:xfrm>
            <a:off x="7854950" y="1004888"/>
            <a:ext cx="6096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-15875" y="676275"/>
            <a:ext cx="1143000" cy="277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Verse: 1</a:t>
            </a:r>
            <a:endParaRPr lang="en-US" sz="12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-6350" y="1828800"/>
            <a:ext cx="1143000" cy="276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Verse: 2</a:t>
            </a:r>
            <a:endParaRPr lang="en-US" sz="12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4763" y="2952750"/>
            <a:ext cx="1143000" cy="277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Verse: 2</a:t>
            </a:r>
            <a:endParaRPr lang="en-US" sz="12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74" name="Rectangle 51"/>
          <p:cNvSpPr>
            <a:spLocks noChangeArrowheads="1"/>
          </p:cNvSpPr>
          <p:nvPr/>
        </p:nvSpPr>
        <p:spPr bwMode="auto">
          <a:xfrm>
            <a:off x="-6350" y="4049713"/>
            <a:ext cx="9144000" cy="1168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75" name="Rectangle 44"/>
          <p:cNvSpPr>
            <a:spLocks noChangeArrowheads="1"/>
          </p:cNvSpPr>
          <p:nvPr/>
        </p:nvSpPr>
        <p:spPr bwMode="auto">
          <a:xfrm>
            <a:off x="-3175" y="5229225"/>
            <a:ext cx="9169400" cy="1158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4" name="Text Box 45"/>
          <p:cNvSpPr txBox="1">
            <a:spLocks noChangeArrowheads="1"/>
          </p:cNvSpPr>
          <p:nvPr/>
        </p:nvSpPr>
        <p:spPr bwMode="auto">
          <a:xfrm>
            <a:off x="-6350" y="4837113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Can’t stop praising His Name      I Just can’t stop Praising His Name    I Just can’t stop Praising His Name     JESUS!</a:t>
            </a:r>
          </a:p>
        </p:txBody>
      </p:sp>
      <p:sp>
        <p:nvSpPr>
          <p:cNvPr id="55" name="Text Box 46"/>
          <p:cNvSpPr txBox="1">
            <a:spLocks noChangeArrowheads="1"/>
          </p:cNvSpPr>
          <p:nvPr/>
        </p:nvSpPr>
        <p:spPr bwMode="auto">
          <a:xfrm>
            <a:off x="-6350" y="4456113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 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56" name="Text Box 47"/>
          <p:cNvSpPr txBox="1">
            <a:spLocks noChangeArrowheads="1"/>
          </p:cNvSpPr>
          <p:nvPr/>
        </p:nvSpPr>
        <p:spPr bwMode="auto">
          <a:xfrm>
            <a:off x="2736850" y="4456113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 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57" name="Text Box 48"/>
          <p:cNvSpPr txBox="1">
            <a:spLocks noChangeArrowheads="1"/>
          </p:cNvSpPr>
          <p:nvPr/>
        </p:nvSpPr>
        <p:spPr bwMode="auto">
          <a:xfrm>
            <a:off x="5480050" y="4456113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 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58" name="Text Box 49"/>
          <p:cNvSpPr txBox="1">
            <a:spLocks noChangeArrowheads="1"/>
          </p:cNvSpPr>
          <p:nvPr/>
        </p:nvSpPr>
        <p:spPr bwMode="auto">
          <a:xfrm>
            <a:off x="7689850" y="4456113"/>
            <a:ext cx="457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A7 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59" name="Text Box 50"/>
          <p:cNvSpPr txBox="1">
            <a:spLocks noChangeArrowheads="1"/>
          </p:cNvSpPr>
          <p:nvPr/>
        </p:nvSpPr>
        <p:spPr bwMode="auto">
          <a:xfrm>
            <a:off x="8299450" y="4456113"/>
            <a:ext cx="533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 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60" name="Text Box 52"/>
          <p:cNvSpPr txBox="1">
            <a:spLocks noChangeArrowheads="1"/>
          </p:cNvSpPr>
          <p:nvPr/>
        </p:nvSpPr>
        <p:spPr bwMode="auto">
          <a:xfrm>
            <a:off x="-42863" y="6067425"/>
            <a:ext cx="9144001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 Will Praise the Lord..     I Will Praise The Lord   With my whole heart all of my strength   I will praise the Lord</a:t>
            </a:r>
            <a:endParaRPr lang="en-US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" name="Text Box 54"/>
          <p:cNvSpPr txBox="1">
            <a:spLocks noChangeArrowheads="1"/>
          </p:cNvSpPr>
          <p:nvPr/>
        </p:nvSpPr>
        <p:spPr bwMode="auto">
          <a:xfrm>
            <a:off x="7938" y="5670550"/>
            <a:ext cx="542925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62" name="Text Box 56"/>
          <p:cNvSpPr txBox="1">
            <a:spLocks noChangeArrowheads="1"/>
          </p:cNvSpPr>
          <p:nvPr/>
        </p:nvSpPr>
        <p:spPr bwMode="auto">
          <a:xfrm>
            <a:off x="1893888" y="5686425"/>
            <a:ext cx="53340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63" name="Text Box 57"/>
          <p:cNvSpPr txBox="1">
            <a:spLocks noChangeArrowheads="1"/>
          </p:cNvSpPr>
          <p:nvPr/>
        </p:nvSpPr>
        <p:spPr bwMode="auto">
          <a:xfrm>
            <a:off x="4529138" y="5686425"/>
            <a:ext cx="565150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64" name="Text Box 59"/>
          <p:cNvSpPr txBox="1">
            <a:spLocks noChangeArrowheads="1"/>
          </p:cNvSpPr>
          <p:nvPr/>
        </p:nvSpPr>
        <p:spPr bwMode="auto">
          <a:xfrm>
            <a:off x="6837363" y="5673725"/>
            <a:ext cx="512762" cy="400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 </a:t>
            </a: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66" name="Text Box 9"/>
          <p:cNvSpPr txBox="1">
            <a:spLocks noChangeArrowheads="1"/>
          </p:cNvSpPr>
          <p:nvPr/>
        </p:nvSpPr>
        <p:spPr bwMode="auto">
          <a:xfrm>
            <a:off x="17463" y="5305425"/>
            <a:ext cx="1143000" cy="2778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Bridge</a:t>
            </a:r>
            <a:endParaRPr lang="en-US" sz="12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7" name="Text Box 9"/>
          <p:cNvSpPr txBox="1">
            <a:spLocks noChangeArrowheads="1"/>
          </p:cNvSpPr>
          <p:nvPr/>
        </p:nvSpPr>
        <p:spPr bwMode="auto">
          <a:xfrm>
            <a:off x="22225" y="4125913"/>
            <a:ext cx="1143000" cy="276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Chorus</a:t>
            </a:r>
            <a:endParaRPr lang="en-US" sz="1200" i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89" name="Rectangle 2"/>
          <p:cNvSpPr>
            <a:spLocks noChangeArrowheads="1"/>
          </p:cNvSpPr>
          <p:nvPr/>
        </p:nvSpPr>
        <p:spPr bwMode="auto">
          <a:xfrm>
            <a:off x="0" y="0"/>
            <a:ext cx="9167813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2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324" name="Rectangle 60"/>
          <p:cNvSpPr>
            <a:spLocks noChangeArrowheads="1"/>
          </p:cNvSpPr>
          <p:nvPr/>
        </p:nvSpPr>
        <p:spPr bwMode="auto">
          <a:xfrm>
            <a:off x="0" y="1295400"/>
            <a:ext cx="9144000" cy="1828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75323" name="Rectangle 59"/>
          <p:cNvSpPr>
            <a:spLocks noChangeArrowheads="1"/>
          </p:cNvSpPr>
          <p:nvPr/>
        </p:nvSpPr>
        <p:spPr bwMode="auto">
          <a:xfrm>
            <a:off x="0" y="3124200"/>
            <a:ext cx="9144000" cy="3733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75268" name="Text Box 4"/>
          <p:cNvSpPr txBox="1">
            <a:spLocks noChangeArrowheads="1"/>
          </p:cNvSpPr>
          <p:nvPr/>
        </p:nvSpPr>
        <p:spPr bwMode="auto">
          <a:xfrm>
            <a:off x="0" y="533400"/>
            <a:ext cx="9144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Come magnify the Lord         Come glorify His name</a:t>
            </a:r>
            <a:b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(Repeat)</a:t>
            </a:r>
          </a:p>
        </p:txBody>
      </p:sp>
      <p:sp>
        <p:nvSpPr>
          <p:cNvPr id="1675273" name="Text Box 9"/>
          <p:cNvSpPr txBox="1">
            <a:spLocks noChangeArrowheads="1"/>
          </p:cNvSpPr>
          <p:nvPr/>
        </p:nvSpPr>
        <p:spPr bwMode="auto">
          <a:xfrm>
            <a:off x="3124200" y="1524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74" name="Text Box 10"/>
          <p:cNvSpPr txBox="1">
            <a:spLocks noChangeArrowheads="1"/>
          </p:cNvSpPr>
          <p:nvPr/>
        </p:nvSpPr>
        <p:spPr bwMode="auto">
          <a:xfrm>
            <a:off x="3962400" y="1524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1" name="Text Box 17"/>
          <p:cNvSpPr txBox="1">
            <a:spLocks noChangeArrowheads="1"/>
          </p:cNvSpPr>
          <p:nvPr/>
        </p:nvSpPr>
        <p:spPr bwMode="auto">
          <a:xfrm>
            <a:off x="5410200" y="1524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2" name="Text Box 18"/>
          <p:cNvSpPr txBox="1">
            <a:spLocks noChangeArrowheads="1"/>
          </p:cNvSpPr>
          <p:nvPr/>
        </p:nvSpPr>
        <p:spPr bwMode="auto">
          <a:xfrm>
            <a:off x="6248400" y="1524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3" name="Text Box 19"/>
          <p:cNvSpPr txBox="1">
            <a:spLocks noChangeArrowheads="1"/>
          </p:cNvSpPr>
          <p:nvPr/>
        </p:nvSpPr>
        <p:spPr bwMode="auto">
          <a:xfrm>
            <a:off x="0" y="17526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 glory and honor     Be unto the Precious Lamb</a:t>
            </a:r>
          </a:p>
        </p:txBody>
      </p:sp>
      <p:sp>
        <p:nvSpPr>
          <p:cNvPr id="1675285" name="Text Box 21"/>
          <p:cNvSpPr txBox="1">
            <a:spLocks noChangeArrowheads="1"/>
          </p:cNvSpPr>
          <p:nvPr/>
        </p:nvSpPr>
        <p:spPr bwMode="auto">
          <a:xfrm>
            <a:off x="2819400" y="14478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87" name="Text Box 23"/>
          <p:cNvSpPr txBox="1">
            <a:spLocks noChangeArrowheads="1"/>
          </p:cNvSpPr>
          <p:nvPr/>
        </p:nvSpPr>
        <p:spPr bwMode="auto">
          <a:xfrm>
            <a:off x="0" y="25908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 blessing and power      Be unto the Great I am</a:t>
            </a:r>
          </a:p>
        </p:txBody>
      </p:sp>
      <p:sp>
        <p:nvSpPr>
          <p:cNvPr id="1675289" name="Text Box 25"/>
          <p:cNvSpPr txBox="1">
            <a:spLocks noChangeArrowheads="1"/>
          </p:cNvSpPr>
          <p:nvPr/>
        </p:nvSpPr>
        <p:spPr bwMode="auto">
          <a:xfrm>
            <a:off x="4648200" y="14478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0" name="Text Box 26"/>
          <p:cNvSpPr txBox="1">
            <a:spLocks noChangeArrowheads="1"/>
          </p:cNvSpPr>
          <p:nvPr/>
        </p:nvSpPr>
        <p:spPr bwMode="auto">
          <a:xfrm>
            <a:off x="5410200" y="14478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1" name="Text Box 27"/>
          <p:cNvSpPr txBox="1">
            <a:spLocks noChangeArrowheads="1"/>
          </p:cNvSpPr>
          <p:nvPr/>
        </p:nvSpPr>
        <p:spPr bwMode="auto">
          <a:xfrm>
            <a:off x="6096000" y="14478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2" name="Text Box 28"/>
          <p:cNvSpPr txBox="1">
            <a:spLocks noChangeArrowheads="1"/>
          </p:cNvSpPr>
          <p:nvPr/>
        </p:nvSpPr>
        <p:spPr bwMode="auto">
          <a:xfrm>
            <a:off x="3048000" y="22860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3" name="Text Box 29"/>
          <p:cNvSpPr txBox="1">
            <a:spLocks noChangeArrowheads="1"/>
          </p:cNvSpPr>
          <p:nvPr/>
        </p:nvSpPr>
        <p:spPr bwMode="auto">
          <a:xfrm>
            <a:off x="4953000" y="22860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4" name="Text Box 30"/>
          <p:cNvSpPr txBox="1">
            <a:spLocks noChangeArrowheads="1"/>
          </p:cNvSpPr>
          <p:nvPr/>
        </p:nvSpPr>
        <p:spPr bwMode="auto">
          <a:xfrm>
            <a:off x="5715000" y="22860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5" name="Text Box 31"/>
          <p:cNvSpPr txBox="1">
            <a:spLocks noChangeArrowheads="1"/>
          </p:cNvSpPr>
          <p:nvPr/>
        </p:nvSpPr>
        <p:spPr bwMode="auto">
          <a:xfrm>
            <a:off x="6248400" y="2286000"/>
            <a:ext cx="4572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296" name="Text Box 32"/>
          <p:cNvSpPr txBox="1">
            <a:spLocks noChangeArrowheads="1"/>
          </p:cNvSpPr>
          <p:nvPr/>
        </p:nvSpPr>
        <p:spPr bwMode="auto">
          <a:xfrm>
            <a:off x="0" y="35814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King   of   kings        Lord    of   lords</a:t>
            </a:r>
          </a:p>
        </p:txBody>
      </p:sp>
      <p:sp>
        <p:nvSpPr>
          <p:cNvPr id="1675299" name="Text Box 35"/>
          <p:cNvSpPr txBox="1">
            <a:spLocks noChangeArrowheads="1"/>
          </p:cNvSpPr>
          <p:nvPr/>
        </p:nvSpPr>
        <p:spPr bwMode="auto">
          <a:xfrm>
            <a:off x="0" y="45720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Prince    of    peace        The one    we    adore</a:t>
            </a:r>
          </a:p>
        </p:txBody>
      </p:sp>
      <p:sp>
        <p:nvSpPr>
          <p:cNvPr id="1675300" name="Text Box 36"/>
          <p:cNvSpPr txBox="1">
            <a:spLocks noChangeArrowheads="1"/>
          </p:cNvSpPr>
          <p:nvPr/>
        </p:nvSpPr>
        <p:spPr bwMode="auto">
          <a:xfrm>
            <a:off x="0" y="5426075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give you praise         Forevermore</a:t>
            </a:r>
          </a:p>
        </p:txBody>
      </p:sp>
      <p:sp>
        <p:nvSpPr>
          <p:cNvPr id="1675302" name="Text Box 38"/>
          <p:cNvSpPr txBox="1">
            <a:spLocks noChangeArrowheads="1"/>
          </p:cNvSpPr>
          <p:nvPr/>
        </p:nvSpPr>
        <p:spPr bwMode="auto">
          <a:xfrm>
            <a:off x="0" y="6172200"/>
            <a:ext cx="9144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King of kings</a:t>
            </a:r>
          </a:p>
        </p:txBody>
      </p:sp>
      <p:sp>
        <p:nvSpPr>
          <p:cNvPr id="1675303" name="Text Box 39"/>
          <p:cNvSpPr txBox="1">
            <a:spLocks noChangeArrowheads="1"/>
          </p:cNvSpPr>
          <p:nvPr/>
        </p:nvSpPr>
        <p:spPr bwMode="auto">
          <a:xfrm>
            <a:off x="2971800" y="32766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04" name="Text Box 40"/>
          <p:cNvSpPr txBox="1">
            <a:spLocks noChangeArrowheads="1"/>
          </p:cNvSpPr>
          <p:nvPr/>
        </p:nvSpPr>
        <p:spPr bwMode="auto">
          <a:xfrm>
            <a:off x="3429000" y="32766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05" name="Text Box 41"/>
          <p:cNvSpPr txBox="1">
            <a:spLocks noChangeArrowheads="1"/>
          </p:cNvSpPr>
          <p:nvPr/>
        </p:nvSpPr>
        <p:spPr bwMode="auto">
          <a:xfrm>
            <a:off x="4038600" y="32766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</a:t>
            </a: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06" name="Text Box 42"/>
          <p:cNvSpPr txBox="1">
            <a:spLocks noChangeArrowheads="1"/>
          </p:cNvSpPr>
          <p:nvPr/>
        </p:nvSpPr>
        <p:spPr bwMode="auto">
          <a:xfrm>
            <a:off x="4724400" y="32766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</a:t>
            </a: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07" name="Text Box 43"/>
          <p:cNvSpPr txBox="1">
            <a:spLocks noChangeArrowheads="1"/>
          </p:cNvSpPr>
          <p:nvPr/>
        </p:nvSpPr>
        <p:spPr bwMode="auto">
          <a:xfrm>
            <a:off x="5181600" y="3276600"/>
            <a:ext cx="728663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08" name="Text Box 44"/>
          <p:cNvSpPr txBox="1">
            <a:spLocks noChangeArrowheads="1"/>
          </p:cNvSpPr>
          <p:nvPr/>
        </p:nvSpPr>
        <p:spPr bwMode="auto">
          <a:xfrm>
            <a:off x="5791200" y="32766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09" name="Text Box 45"/>
          <p:cNvSpPr txBox="1">
            <a:spLocks noChangeArrowheads="1"/>
          </p:cNvSpPr>
          <p:nvPr/>
        </p:nvSpPr>
        <p:spPr bwMode="auto">
          <a:xfrm>
            <a:off x="2743200" y="4191000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10" name="Text Box 46"/>
          <p:cNvSpPr txBox="1">
            <a:spLocks noChangeArrowheads="1"/>
          </p:cNvSpPr>
          <p:nvPr/>
        </p:nvSpPr>
        <p:spPr bwMode="auto">
          <a:xfrm>
            <a:off x="3200400" y="4191000"/>
            <a:ext cx="728663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11" name="Text Box 47"/>
          <p:cNvSpPr txBox="1">
            <a:spLocks noChangeArrowheads="1"/>
          </p:cNvSpPr>
          <p:nvPr/>
        </p:nvSpPr>
        <p:spPr bwMode="auto">
          <a:xfrm>
            <a:off x="3962400" y="4191000"/>
            <a:ext cx="57785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</a:t>
            </a: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12" name="Text Box 48"/>
          <p:cNvSpPr txBox="1">
            <a:spLocks noChangeArrowheads="1"/>
          </p:cNvSpPr>
          <p:nvPr/>
        </p:nvSpPr>
        <p:spPr bwMode="auto">
          <a:xfrm>
            <a:off x="6096000" y="4191000"/>
            <a:ext cx="3810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13" name="Text Box 49"/>
          <p:cNvSpPr txBox="1">
            <a:spLocks noChangeArrowheads="1"/>
          </p:cNvSpPr>
          <p:nvPr/>
        </p:nvSpPr>
        <p:spPr bwMode="auto">
          <a:xfrm>
            <a:off x="4876800" y="41910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</a:t>
            </a: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14" name="Text Box 50"/>
          <p:cNvSpPr txBox="1">
            <a:spLocks noChangeArrowheads="1"/>
          </p:cNvSpPr>
          <p:nvPr/>
        </p:nvSpPr>
        <p:spPr bwMode="auto">
          <a:xfrm>
            <a:off x="5410200" y="41910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15" name="Text Box 51"/>
          <p:cNvSpPr txBox="1">
            <a:spLocks noChangeArrowheads="1"/>
          </p:cNvSpPr>
          <p:nvPr/>
        </p:nvSpPr>
        <p:spPr bwMode="auto">
          <a:xfrm>
            <a:off x="3200400" y="51054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16" name="Text Box 52"/>
          <p:cNvSpPr txBox="1">
            <a:spLocks noChangeArrowheads="1"/>
          </p:cNvSpPr>
          <p:nvPr/>
        </p:nvSpPr>
        <p:spPr bwMode="auto">
          <a:xfrm>
            <a:off x="3733800" y="51054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17" name="Text Box 53"/>
          <p:cNvSpPr txBox="1">
            <a:spLocks noChangeArrowheads="1"/>
          </p:cNvSpPr>
          <p:nvPr/>
        </p:nvSpPr>
        <p:spPr bwMode="auto">
          <a:xfrm>
            <a:off x="4343400" y="5105400"/>
            <a:ext cx="57785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</a:t>
            </a: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18" name="Text Box 54"/>
          <p:cNvSpPr txBox="1">
            <a:spLocks noChangeArrowheads="1"/>
          </p:cNvSpPr>
          <p:nvPr/>
        </p:nvSpPr>
        <p:spPr bwMode="auto">
          <a:xfrm>
            <a:off x="5105400" y="5105400"/>
            <a:ext cx="57785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</a:t>
            </a: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19" name="Text Box 55"/>
          <p:cNvSpPr txBox="1">
            <a:spLocks noChangeArrowheads="1"/>
          </p:cNvSpPr>
          <p:nvPr/>
        </p:nvSpPr>
        <p:spPr bwMode="auto">
          <a:xfrm>
            <a:off x="5562600" y="5105400"/>
            <a:ext cx="6858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20" name="Text Box 56"/>
          <p:cNvSpPr txBox="1">
            <a:spLocks noChangeArrowheads="1"/>
          </p:cNvSpPr>
          <p:nvPr/>
        </p:nvSpPr>
        <p:spPr bwMode="auto">
          <a:xfrm>
            <a:off x="6248400" y="51054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5321" name="Text Box 57"/>
          <p:cNvSpPr txBox="1">
            <a:spLocks noChangeArrowheads="1"/>
          </p:cNvSpPr>
          <p:nvPr/>
        </p:nvSpPr>
        <p:spPr bwMode="auto">
          <a:xfrm>
            <a:off x="4648200" y="5867400"/>
            <a:ext cx="533400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16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284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3856038"/>
            <a:ext cx="9144000" cy="3001962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0" y="0"/>
            <a:ext cx="9144000" cy="385603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86530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just came to tell you   Lord I love You</a:t>
            </a:r>
          </a:p>
        </p:txBody>
      </p:sp>
      <p:sp>
        <p:nvSpPr>
          <p:cNvPr id="1686531" name="Text Box 3"/>
          <p:cNvSpPr txBox="1">
            <a:spLocks noChangeArrowheads="1"/>
          </p:cNvSpPr>
          <p:nvPr/>
        </p:nvSpPr>
        <p:spPr bwMode="auto">
          <a:xfrm>
            <a:off x="0" y="2286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just came to tell you      Lord You’re Holy</a:t>
            </a:r>
          </a:p>
        </p:txBody>
      </p:sp>
      <p:sp>
        <p:nvSpPr>
          <p:cNvPr id="1686532" name="Text Box 4"/>
          <p:cNvSpPr txBox="1">
            <a:spLocks noChangeArrowheads="1"/>
          </p:cNvSpPr>
          <p:nvPr/>
        </p:nvSpPr>
        <p:spPr bwMode="auto">
          <a:xfrm>
            <a:off x="0" y="1295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just came to tell you   You’re worthy of my Praise</a:t>
            </a:r>
          </a:p>
        </p:txBody>
      </p:sp>
      <p:sp>
        <p:nvSpPr>
          <p:cNvPr id="1686533" name="Text Box 5"/>
          <p:cNvSpPr txBox="1">
            <a:spLocks noChangeArrowheads="1"/>
          </p:cNvSpPr>
          <p:nvPr/>
        </p:nvSpPr>
        <p:spPr bwMode="auto">
          <a:xfrm>
            <a:off x="0" y="32766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just came to say</a:t>
            </a:r>
          </a:p>
        </p:txBody>
      </p:sp>
      <p:sp>
        <p:nvSpPr>
          <p:cNvPr id="1686537" name="Text Box 9"/>
          <p:cNvSpPr txBox="1">
            <a:spLocks noChangeArrowheads="1"/>
          </p:cNvSpPr>
          <p:nvPr/>
        </p:nvSpPr>
        <p:spPr bwMode="auto">
          <a:xfrm>
            <a:off x="2209800" y="0"/>
            <a:ext cx="457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38" name="Text Box 10"/>
          <p:cNvSpPr txBox="1">
            <a:spLocks noChangeArrowheads="1"/>
          </p:cNvSpPr>
          <p:nvPr/>
        </p:nvSpPr>
        <p:spPr bwMode="auto">
          <a:xfrm>
            <a:off x="3505200" y="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39" name="Text Box 11"/>
          <p:cNvSpPr txBox="1">
            <a:spLocks noChangeArrowheads="1"/>
          </p:cNvSpPr>
          <p:nvPr/>
        </p:nvSpPr>
        <p:spPr bwMode="auto">
          <a:xfrm>
            <a:off x="5029200" y="0"/>
            <a:ext cx="762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86540" name="Text Box 12"/>
          <p:cNvSpPr txBox="1">
            <a:spLocks noChangeArrowheads="1"/>
          </p:cNvSpPr>
          <p:nvPr/>
        </p:nvSpPr>
        <p:spPr bwMode="auto">
          <a:xfrm>
            <a:off x="6934200" y="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41" name="Text Box 13"/>
          <p:cNvSpPr txBox="1">
            <a:spLocks noChangeArrowheads="1"/>
          </p:cNvSpPr>
          <p:nvPr/>
        </p:nvSpPr>
        <p:spPr bwMode="auto">
          <a:xfrm>
            <a:off x="304800" y="914400"/>
            <a:ext cx="457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42" name="Text Box 14"/>
          <p:cNvSpPr txBox="1">
            <a:spLocks noChangeArrowheads="1"/>
          </p:cNvSpPr>
          <p:nvPr/>
        </p:nvSpPr>
        <p:spPr bwMode="auto">
          <a:xfrm>
            <a:off x="2438400" y="9144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43" name="Text Box 15"/>
          <p:cNvSpPr txBox="1">
            <a:spLocks noChangeArrowheads="1"/>
          </p:cNvSpPr>
          <p:nvPr/>
        </p:nvSpPr>
        <p:spPr bwMode="auto">
          <a:xfrm>
            <a:off x="4038600" y="914400"/>
            <a:ext cx="762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44" name="Text Box 16"/>
          <p:cNvSpPr txBox="1">
            <a:spLocks noChangeArrowheads="1"/>
          </p:cNvSpPr>
          <p:nvPr/>
        </p:nvSpPr>
        <p:spPr bwMode="auto">
          <a:xfrm>
            <a:off x="7772400" y="914400"/>
            <a:ext cx="1371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Gsus G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45" name="Text Box 17"/>
          <p:cNvSpPr txBox="1">
            <a:spLocks noChangeArrowheads="1"/>
          </p:cNvSpPr>
          <p:nvPr/>
        </p:nvSpPr>
        <p:spPr bwMode="auto">
          <a:xfrm>
            <a:off x="609600" y="1905000"/>
            <a:ext cx="457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46" name="Text Box 18"/>
          <p:cNvSpPr txBox="1">
            <a:spLocks noChangeArrowheads="1"/>
          </p:cNvSpPr>
          <p:nvPr/>
        </p:nvSpPr>
        <p:spPr bwMode="auto">
          <a:xfrm>
            <a:off x="2438400" y="190500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47" name="Text Box 19"/>
          <p:cNvSpPr txBox="1">
            <a:spLocks noChangeArrowheads="1"/>
          </p:cNvSpPr>
          <p:nvPr/>
        </p:nvSpPr>
        <p:spPr bwMode="auto">
          <a:xfrm>
            <a:off x="6096000" y="1905000"/>
            <a:ext cx="533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86548" name="Text Box 20"/>
          <p:cNvSpPr txBox="1">
            <a:spLocks noChangeArrowheads="1"/>
          </p:cNvSpPr>
          <p:nvPr/>
        </p:nvSpPr>
        <p:spPr bwMode="auto">
          <a:xfrm>
            <a:off x="7391400" y="1905000"/>
            <a:ext cx="457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49" name="Text Box 21"/>
          <p:cNvSpPr txBox="1">
            <a:spLocks noChangeArrowheads="1"/>
          </p:cNvSpPr>
          <p:nvPr/>
        </p:nvSpPr>
        <p:spPr bwMode="auto">
          <a:xfrm>
            <a:off x="2971800" y="2895600"/>
            <a:ext cx="457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50" name="Text Box 22"/>
          <p:cNvSpPr txBox="1">
            <a:spLocks noChangeArrowheads="1"/>
          </p:cNvSpPr>
          <p:nvPr/>
        </p:nvSpPr>
        <p:spPr bwMode="auto">
          <a:xfrm>
            <a:off x="4038600" y="2895600"/>
            <a:ext cx="762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51" name="Text Box 23"/>
          <p:cNvSpPr txBox="1">
            <a:spLocks noChangeArrowheads="1"/>
          </p:cNvSpPr>
          <p:nvPr/>
        </p:nvSpPr>
        <p:spPr bwMode="auto">
          <a:xfrm>
            <a:off x="5105400" y="2895600"/>
            <a:ext cx="14478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Gsus G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52" name="Text Box 24"/>
          <p:cNvSpPr txBox="1">
            <a:spLocks noChangeArrowheads="1"/>
          </p:cNvSpPr>
          <p:nvPr/>
        </p:nvSpPr>
        <p:spPr bwMode="auto">
          <a:xfrm>
            <a:off x="5867400" y="0"/>
            <a:ext cx="533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53" name="Text Box 25"/>
          <p:cNvSpPr txBox="1">
            <a:spLocks noChangeArrowheads="1"/>
          </p:cNvSpPr>
          <p:nvPr/>
        </p:nvSpPr>
        <p:spPr bwMode="auto">
          <a:xfrm>
            <a:off x="6248400" y="0"/>
            <a:ext cx="5334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86554" name="Text Box 26"/>
          <p:cNvSpPr txBox="1">
            <a:spLocks noChangeArrowheads="1"/>
          </p:cNvSpPr>
          <p:nvPr/>
        </p:nvSpPr>
        <p:spPr bwMode="auto">
          <a:xfrm>
            <a:off x="4876800" y="1905000"/>
            <a:ext cx="762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86555" name="Text Box 27"/>
          <p:cNvSpPr txBox="1">
            <a:spLocks noChangeArrowheads="1"/>
          </p:cNvSpPr>
          <p:nvPr/>
        </p:nvSpPr>
        <p:spPr bwMode="auto">
          <a:xfrm>
            <a:off x="-38100" y="4313238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Love You     You’re Holy  </a:t>
            </a:r>
          </a:p>
        </p:txBody>
      </p:sp>
      <p:sp>
        <p:nvSpPr>
          <p:cNvPr id="1686556" name="Text Box 28"/>
          <p:cNvSpPr txBox="1">
            <a:spLocks noChangeArrowheads="1"/>
          </p:cNvSpPr>
          <p:nvPr/>
        </p:nvSpPr>
        <p:spPr bwMode="auto">
          <a:xfrm>
            <a:off x="-4763" y="5273675"/>
            <a:ext cx="9144001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You’re Worthy of my praise  </a:t>
            </a:r>
          </a:p>
        </p:txBody>
      </p:sp>
      <p:sp>
        <p:nvSpPr>
          <p:cNvPr id="1686557" name="Text Box 29"/>
          <p:cNvSpPr txBox="1">
            <a:spLocks noChangeArrowheads="1"/>
          </p:cNvSpPr>
          <p:nvPr/>
        </p:nvSpPr>
        <p:spPr bwMode="auto">
          <a:xfrm>
            <a:off x="2324100" y="3856038"/>
            <a:ext cx="1295400" cy="5794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Fmaj7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</a:p>
        </p:txBody>
      </p:sp>
      <p:sp>
        <p:nvSpPr>
          <p:cNvPr id="1686558" name="Text Box 30"/>
          <p:cNvSpPr txBox="1">
            <a:spLocks noChangeArrowheads="1"/>
          </p:cNvSpPr>
          <p:nvPr/>
        </p:nvSpPr>
        <p:spPr bwMode="auto">
          <a:xfrm>
            <a:off x="5905500" y="3932238"/>
            <a:ext cx="838200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59" name="Text Box 31"/>
          <p:cNvSpPr txBox="1">
            <a:spLocks noChangeArrowheads="1"/>
          </p:cNvSpPr>
          <p:nvPr/>
        </p:nvSpPr>
        <p:spPr bwMode="auto">
          <a:xfrm>
            <a:off x="3348038" y="4892675"/>
            <a:ext cx="762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60" name="Text Box 32"/>
          <p:cNvSpPr txBox="1">
            <a:spLocks noChangeArrowheads="1"/>
          </p:cNvSpPr>
          <p:nvPr/>
        </p:nvSpPr>
        <p:spPr bwMode="auto">
          <a:xfrm>
            <a:off x="5938838" y="4892675"/>
            <a:ext cx="7620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61" name="Text Box 33"/>
          <p:cNvSpPr txBox="1">
            <a:spLocks noChangeArrowheads="1"/>
          </p:cNvSpPr>
          <p:nvPr/>
        </p:nvSpPr>
        <p:spPr bwMode="auto">
          <a:xfrm>
            <a:off x="7005638" y="4892675"/>
            <a:ext cx="457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  <p:sp>
        <p:nvSpPr>
          <p:cNvPr id="1686562" name="Text Box 34"/>
          <p:cNvSpPr txBox="1">
            <a:spLocks noChangeArrowheads="1"/>
          </p:cNvSpPr>
          <p:nvPr/>
        </p:nvSpPr>
        <p:spPr bwMode="auto">
          <a:xfrm>
            <a:off x="0" y="627856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just came to say  (2x’s only)</a:t>
            </a:r>
          </a:p>
        </p:txBody>
      </p:sp>
      <p:sp>
        <p:nvSpPr>
          <p:cNvPr id="1686563" name="Text Box 35"/>
          <p:cNvSpPr txBox="1">
            <a:spLocks noChangeArrowheads="1"/>
          </p:cNvSpPr>
          <p:nvPr/>
        </p:nvSpPr>
        <p:spPr bwMode="auto">
          <a:xfrm>
            <a:off x="1981200" y="5867400"/>
            <a:ext cx="3505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  Em  F F#dim  G</a:t>
            </a: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40751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4572000"/>
            <a:ext cx="868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the rain fall, let the wind blow</a:t>
            </a:r>
            <a:endParaRPr lang="en-US" sz="3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1981200"/>
            <a:ext cx="868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He’s a rock that I lean on</a:t>
            </a:r>
            <a:endParaRPr lang="en-US" sz="3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0" y="2895600"/>
            <a:ext cx="868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He’s my shelter from every storm</a:t>
            </a:r>
            <a:endParaRPr lang="en-US" sz="3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3810000"/>
            <a:ext cx="868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I, I have a friend His name is Jesus</a:t>
            </a:r>
            <a:endParaRPr lang="en-US" sz="3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0" y="4572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I, I have a friend His name is Jesus, Jesus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0" y="5410200"/>
            <a:ext cx="868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There is a place that I can go</a:t>
            </a:r>
            <a:endParaRPr lang="en-US" sz="3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0" y="6338888"/>
            <a:ext cx="868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I, I have a friend His name is Jesus</a:t>
            </a:r>
            <a:endParaRPr lang="en-US" sz="3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838200" y="0"/>
            <a:ext cx="6096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2590800" y="0"/>
            <a:ext cx="10668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Gm7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3657600" y="0"/>
            <a:ext cx="10668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5867400" y="0"/>
            <a:ext cx="8382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6781800" y="0"/>
            <a:ext cx="106680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Bb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3657600" y="990600"/>
            <a:ext cx="1295400" cy="5191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repeat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2438400" y="1524000"/>
            <a:ext cx="990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Fmaj7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4572000" y="1524000"/>
            <a:ext cx="914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G/F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1828800" y="25146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3276600" y="2514600"/>
            <a:ext cx="838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E/G#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4267200" y="25146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5943600" y="2514600"/>
            <a:ext cx="7620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A/C#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1676400" y="3429000"/>
            <a:ext cx="2514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 - Dm -Em-F-F/G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5943600" y="3429000"/>
            <a:ext cx="1295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  C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1905000" y="42672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4191000" y="4267200"/>
            <a:ext cx="990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Am/G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7" name="Text Box 25"/>
          <p:cNvSpPr txBox="1">
            <a:spLocks noChangeArrowheads="1"/>
          </p:cNvSpPr>
          <p:nvPr/>
        </p:nvSpPr>
        <p:spPr bwMode="auto">
          <a:xfrm>
            <a:off x="2362200" y="5029200"/>
            <a:ext cx="990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Fmaj7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8" name="Text Box 26"/>
          <p:cNvSpPr txBox="1">
            <a:spLocks noChangeArrowheads="1"/>
          </p:cNvSpPr>
          <p:nvPr/>
        </p:nvSpPr>
        <p:spPr bwMode="auto">
          <a:xfrm>
            <a:off x="3886200" y="5029200"/>
            <a:ext cx="609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9" name="Text Box 27"/>
          <p:cNvSpPr txBox="1">
            <a:spLocks noChangeArrowheads="1"/>
          </p:cNvSpPr>
          <p:nvPr/>
        </p:nvSpPr>
        <p:spPr bwMode="auto">
          <a:xfrm>
            <a:off x="4572000" y="5029200"/>
            <a:ext cx="2209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  G  Am  A/C#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20" name="Text Box 28"/>
          <p:cNvSpPr txBox="1">
            <a:spLocks noChangeArrowheads="1"/>
          </p:cNvSpPr>
          <p:nvPr/>
        </p:nvSpPr>
        <p:spPr bwMode="auto">
          <a:xfrm>
            <a:off x="1752600" y="6019800"/>
            <a:ext cx="2514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Dm - Dm -Em-F-F/G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21" name="Text Box 29"/>
          <p:cNvSpPr txBox="1">
            <a:spLocks noChangeArrowheads="1"/>
          </p:cNvSpPr>
          <p:nvPr/>
        </p:nvSpPr>
        <p:spPr bwMode="auto">
          <a:xfrm>
            <a:off x="5715000" y="5943600"/>
            <a:ext cx="12954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  C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-33338" y="2513013"/>
            <a:ext cx="9170988" cy="18923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-6350" y="-9525"/>
            <a:ext cx="9150350" cy="252253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6350" y="315913"/>
            <a:ext cx="9144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Christ alone will I glory     though  I  could pride  myself   in battles won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0" y="942975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I’ve been blessed beyond measure   and by His strength alone I overcome</a:t>
            </a:r>
            <a:r>
              <a:rPr lang="en-US" sz="1800" dirty="0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-12700" y="153670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I could stop and count successes    like diamonds in my hand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-34925" y="2143125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But those trophies are not equal   to the grace by which I stand</a:t>
            </a:r>
            <a:r>
              <a:rPr lang="en-US" sz="1800" dirty="0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0" y="-4763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</a:p>
        </p:txBody>
      </p:sp>
      <p:sp>
        <p:nvSpPr>
          <p:cNvPr id="1672202" name="Text Box 1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77850" y="-9525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1672203" name="Text Box 1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27125" y="-4763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2171700" y="-9525"/>
            <a:ext cx="228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3505200" y="0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5791200" y="0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6858000" y="0"/>
            <a:ext cx="5334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</a:p>
        </p:txBody>
      </p:sp>
      <p:sp>
        <p:nvSpPr>
          <p:cNvPr id="1672208" name="Text Box 16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79400" y="620713"/>
            <a:ext cx="685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/B</a:t>
            </a: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957263" y="1247775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3089275" y="1247775"/>
            <a:ext cx="325438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-6350" y="1231900"/>
            <a:ext cx="28575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1871663" y="1247775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2217" name="Text Box 25"/>
          <p:cNvSpPr txBox="1">
            <a:spLocks noChangeArrowheads="1"/>
          </p:cNvSpPr>
          <p:nvPr/>
        </p:nvSpPr>
        <p:spPr bwMode="auto">
          <a:xfrm>
            <a:off x="2500313" y="1247775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</a:t>
            </a:r>
          </a:p>
        </p:txBody>
      </p:sp>
      <p:sp>
        <p:nvSpPr>
          <p:cNvPr id="1672218" name="Text Box 26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624513" y="1250950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1672219" name="Text Box 27"/>
          <p:cNvSpPr txBox="1">
            <a:spLocks noChangeArrowheads="1"/>
          </p:cNvSpPr>
          <p:nvPr/>
        </p:nvSpPr>
        <p:spPr bwMode="auto">
          <a:xfrm>
            <a:off x="-33338" y="1839913"/>
            <a:ext cx="609601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C/G</a:t>
            </a:r>
          </a:p>
        </p:txBody>
      </p:sp>
      <p:sp>
        <p:nvSpPr>
          <p:cNvPr id="1672221" name="Text Box 29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611813" y="1844675"/>
            <a:ext cx="6477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sus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22" name="Text Box 30"/>
          <p:cNvSpPr txBox="1">
            <a:spLocks noChangeArrowheads="1"/>
          </p:cNvSpPr>
          <p:nvPr/>
        </p:nvSpPr>
        <p:spPr bwMode="auto">
          <a:xfrm>
            <a:off x="4100513" y="1250950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672223" name="Text Box 31"/>
          <p:cNvSpPr txBox="1">
            <a:spLocks noChangeArrowheads="1"/>
          </p:cNvSpPr>
          <p:nvPr/>
        </p:nvSpPr>
        <p:spPr bwMode="auto">
          <a:xfrm>
            <a:off x="4822825" y="1250950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1672226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05400" y="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1672227" name="Text Box 35"/>
          <p:cNvSpPr txBox="1">
            <a:spLocks noChangeArrowheads="1"/>
          </p:cNvSpPr>
          <p:nvPr/>
        </p:nvSpPr>
        <p:spPr bwMode="auto">
          <a:xfrm>
            <a:off x="6303963" y="1839913"/>
            <a:ext cx="304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38" name="Text Box 1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425575" y="62071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2965450" y="620713"/>
            <a:ext cx="228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41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164013" y="620713"/>
            <a:ext cx="652462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42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661150" y="620713"/>
            <a:ext cx="8540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m7/G</a:t>
            </a:r>
          </a:p>
        </p:txBody>
      </p:sp>
      <p:sp>
        <p:nvSpPr>
          <p:cNvPr id="43" name="Text Box 1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664450" y="620713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44" name="Text Box 13"/>
          <p:cNvSpPr txBox="1">
            <a:spLocks noChangeArrowheads="1"/>
          </p:cNvSpPr>
          <p:nvPr/>
        </p:nvSpPr>
        <p:spPr bwMode="auto">
          <a:xfrm>
            <a:off x="5899150" y="62071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45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884613" y="1844675"/>
            <a:ext cx="652462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47" name="Text Box 2"/>
          <p:cNvSpPr txBox="1">
            <a:spLocks noChangeArrowheads="1"/>
          </p:cNvSpPr>
          <p:nvPr/>
        </p:nvSpPr>
        <p:spPr bwMode="auto">
          <a:xfrm>
            <a:off x="-6350" y="2809875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  Christ   alone  I   place   my  trust  and   find  my glory   in the   power   of   the   cross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12700" y="3435350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   every victory   let it  be     said   of me my source of strength,  my source of hope</a:t>
            </a:r>
            <a:r>
              <a:rPr lang="en-US" sz="1800" dirty="0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49" name="Text Box 6"/>
          <p:cNvSpPr txBox="1">
            <a:spLocks noChangeArrowheads="1"/>
          </p:cNvSpPr>
          <p:nvPr/>
        </p:nvSpPr>
        <p:spPr bwMode="auto">
          <a:xfrm>
            <a:off x="-6350" y="4037013"/>
            <a:ext cx="91440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 Christ  alone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12700" y="2513013"/>
            <a:ext cx="2667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51" name="Text Box 8"/>
          <p:cNvSpPr txBox="1">
            <a:spLocks noChangeArrowheads="1"/>
          </p:cNvSpPr>
          <p:nvPr/>
        </p:nvSpPr>
        <p:spPr bwMode="auto">
          <a:xfrm>
            <a:off x="508000" y="2520950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52" name="Text Box 9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270000" y="2520950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53" name="Text Box 1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022600" y="2520950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/E</a:t>
            </a:r>
          </a:p>
        </p:txBody>
      </p:sp>
      <p:sp>
        <p:nvSpPr>
          <p:cNvPr id="54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7072313" y="2520950"/>
            <a:ext cx="762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55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8242300" y="2520950"/>
            <a:ext cx="638175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56" name="Text Box 13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7463" y="3138488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57" name="Text Box 14"/>
          <p:cNvSpPr txBox="1">
            <a:spLocks noChangeArrowheads="1"/>
          </p:cNvSpPr>
          <p:nvPr/>
        </p:nvSpPr>
        <p:spPr bwMode="auto">
          <a:xfrm>
            <a:off x="546100" y="3138488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58" name="Text Box 18"/>
          <p:cNvSpPr txBox="1">
            <a:spLocks noChangeArrowheads="1"/>
          </p:cNvSpPr>
          <p:nvPr/>
        </p:nvSpPr>
        <p:spPr bwMode="auto">
          <a:xfrm>
            <a:off x="1895475" y="3138488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</a:p>
        </p:txBody>
      </p:sp>
      <p:sp>
        <p:nvSpPr>
          <p:cNvPr id="59" name="Text Box 21"/>
          <p:cNvSpPr txBox="1">
            <a:spLocks noChangeArrowheads="1"/>
          </p:cNvSpPr>
          <p:nvPr/>
        </p:nvSpPr>
        <p:spPr bwMode="auto">
          <a:xfrm>
            <a:off x="4149725" y="3821113"/>
            <a:ext cx="1049338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  <a:r>
              <a:rPr lang="en-US" sz="1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/D</a:t>
            </a:r>
          </a:p>
        </p:txBody>
      </p:sp>
      <p:sp>
        <p:nvSpPr>
          <p:cNvPr id="60" name="Text Box 22"/>
          <p:cNvSpPr txBox="1">
            <a:spLocks noChangeArrowheads="1"/>
          </p:cNvSpPr>
          <p:nvPr/>
        </p:nvSpPr>
        <p:spPr bwMode="auto">
          <a:xfrm>
            <a:off x="2509838" y="3803650"/>
            <a:ext cx="627062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61" name="Text Box 23"/>
          <p:cNvSpPr txBox="1">
            <a:spLocks noChangeArrowheads="1"/>
          </p:cNvSpPr>
          <p:nvPr/>
        </p:nvSpPr>
        <p:spPr bwMode="auto">
          <a:xfrm>
            <a:off x="3224213" y="3808413"/>
            <a:ext cx="87312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62" name="Text Box 25"/>
          <p:cNvSpPr txBox="1">
            <a:spLocks noChangeArrowheads="1"/>
          </p:cNvSpPr>
          <p:nvPr/>
        </p:nvSpPr>
        <p:spPr bwMode="auto">
          <a:xfrm>
            <a:off x="6605588" y="2520950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63" name="Text Box 26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146675" y="2520950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64" name="Text Box 27"/>
          <p:cNvSpPr txBox="1">
            <a:spLocks noChangeArrowheads="1"/>
          </p:cNvSpPr>
          <p:nvPr/>
        </p:nvSpPr>
        <p:spPr bwMode="auto">
          <a:xfrm>
            <a:off x="4241800" y="2520950"/>
            <a:ext cx="6477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65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117600" y="3138488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66" name="Text Box 11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374900" y="3138488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67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3022600" y="3138488"/>
            <a:ext cx="6381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68" name="Text Box 13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3740150" y="3163888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69" name="Text Box 26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508500" y="3162300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70" name="Text Box 26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718300" y="3178175"/>
            <a:ext cx="838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m7/G</a:t>
            </a:r>
          </a:p>
        </p:txBody>
      </p:sp>
      <p:sp>
        <p:nvSpPr>
          <p:cNvPr id="71" name="Text Box 1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117600" y="3735388"/>
            <a:ext cx="584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  <a:endParaRPr lang="en-US" sz="18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" name="Text Box 1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295900" y="3833813"/>
            <a:ext cx="584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  <a:endParaRPr lang="en-US" sz="1800" i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09" name="Rectangle 73"/>
          <p:cNvSpPr>
            <a:spLocks noChangeArrowheads="1"/>
          </p:cNvSpPr>
          <p:nvPr/>
        </p:nvSpPr>
        <p:spPr bwMode="auto">
          <a:xfrm>
            <a:off x="-39688" y="4349750"/>
            <a:ext cx="9150351" cy="2522538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5" name="Text Box 2"/>
          <p:cNvSpPr txBox="1">
            <a:spLocks noChangeArrowheads="1"/>
          </p:cNvSpPr>
          <p:nvPr/>
        </p:nvSpPr>
        <p:spPr bwMode="auto">
          <a:xfrm>
            <a:off x="-68263" y="4625975"/>
            <a:ext cx="9144001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Christ alone will I glory          for only by His grace       I am redeemed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6" name="Text Box 4"/>
          <p:cNvSpPr txBox="1">
            <a:spLocks noChangeArrowheads="1"/>
          </p:cNvSpPr>
          <p:nvPr/>
        </p:nvSpPr>
        <p:spPr bwMode="auto">
          <a:xfrm>
            <a:off x="-71438" y="5262563"/>
            <a:ext cx="9144001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only   His tender mercy     could reach beyond my weakness to my need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7" name="Text Box 6"/>
          <p:cNvSpPr txBox="1">
            <a:spLocks noChangeArrowheads="1"/>
          </p:cNvSpPr>
          <p:nvPr/>
        </p:nvSpPr>
        <p:spPr bwMode="auto">
          <a:xfrm>
            <a:off x="-82550" y="5856288"/>
            <a:ext cx="9144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Now   I   seek no greater honor     than just to know Him more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8" name="Text Box 7"/>
          <p:cNvSpPr txBox="1">
            <a:spLocks noChangeArrowheads="1"/>
          </p:cNvSpPr>
          <p:nvPr/>
        </p:nvSpPr>
        <p:spPr bwMode="auto">
          <a:xfrm>
            <a:off x="-68263" y="6502400"/>
            <a:ext cx="9144001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to count my gains but losses to the glory of my Lord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79" name="Text Box 9"/>
          <p:cNvSpPr txBox="1">
            <a:spLocks noChangeArrowheads="1"/>
          </p:cNvSpPr>
          <p:nvPr/>
        </p:nvSpPr>
        <p:spPr bwMode="auto">
          <a:xfrm>
            <a:off x="-33338" y="4354513"/>
            <a:ext cx="571501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</a:p>
        </p:txBody>
      </p:sp>
      <p:sp>
        <p:nvSpPr>
          <p:cNvPr id="80" name="Text Box 1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4513" y="4349750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81" name="Text Box 1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093788" y="435451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82" name="Text Box 12"/>
          <p:cNvSpPr txBox="1">
            <a:spLocks noChangeArrowheads="1"/>
          </p:cNvSpPr>
          <p:nvPr/>
        </p:nvSpPr>
        <p:spPr bwMode="auto">
          <a:xfrm>
            <a:off x="2138363" y="4349750"/>
            <a:ext cx="228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83" name="Text Box 13"/>
          <p:cNvSpPr txBox="1">
            <a:spLocks noChangeArrowheads="1"/>
          </p:cNvSpPr>
          <p:nvPr/>
        </p:nvSpPr>
        <p:spPr bwMode="auto">
          <a:xfrm>
            <a:off x="3471863" y="4359275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G/A</a:t>
            </a:r>
          </a:p>
        </p:txBody>
      </p:sp>
      <p:sp>
        <p:nvSpPr>
          <p:cNvPr id="84" name="Text Box 14"/>
          <p:cNvSpPr txBox="1">
            <a:spLocks noChangeArrowheads="1"/>
          </p:cNvSpPr>
          <p:nvPr/>
        </p:nvSpPr>
        <p:spPr bwMode="auto">
          <a:xfrm>
            <a:off x="5553075" y="4349750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85" name="Text Box 15"/>
          <p:cNvSpPr txBox="1">
            <a:spLocks noChangeArrowheads="1"/>
          </p:cNvSpPr>
          <p:nvPr/>
        </p:nvSpPr>
        <p:spPr bwMode="auto">
          <a:xfrm>
            <a:off x="6605588" y="4359275"/>
            <a:ext cx="5334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</a:p>
        </p:txBody>
      </p:sp>
      <p:sp>
        <p:nvSpPr>
          <p:cNvPr id="86" name="Text Box 16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7963" y="494030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/B</a:t>
            </a:r>
          </a:p>
        </p:txBody>
      </p:sp>
      <p:sp>
        <p:nvSpPr>
          <p:cNvPr id="87" name="Text Box 19"/>
          <p:cNvSpPr txBox="1">
            <a:spLocks noChangeArrowheads="1"/>
          </p:cNvSpPr>
          <p:nvPr/>
        </p:nvSpPr>
        <p:spPr bwMode="auto">
          <a:xfrm>
            <a:off x="822325" y="5567363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88" name="Text Box 22"/>
          <p:cNvSpPr txBox="1">
            <a:spLocks noChangeArrowheads="1"/>
          </p:cNvSpPr>
          <p:nvPr/>
        </p:nvSpPr>
        <p:spPr bwMode="auto">
          <a:xfrm>
            <a:off x="3270250" y="5575300"/>
            <a:ext cx="327025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89" name="Text Box 23"/>
          <p:cNvSpPr txBox="1">
            <a:spLocks noChangeArrowheads="1"/>
          </p:cNvSpPr>
          <p:nvPr/>
        </p:nvSpPr>
        <p:spPr bwMode="auto">
          <a:xfrm>
            <a:off x="-77788" y="5551488"/>
            <a:ext cx="285751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</a:p>
        </p:txBody>
      </p:sp>
      <p:sp>
        <p:nvSpPr>
          <p:cNvPr id="90" name="Text Box 24"/>
          <p:cNvSpPr txBox="1">
            <a:spLocks noChangeArrowheads="1"/>
          </p:cNvSpPr>
          <p:nvPr/>
        </p:nvSpPr>
        <p:spPr bwMode="auto">
          <a:xfrm>
            <a:off x="1670050" y="5572125"/>
            <a:ext cx="5715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91" name="Text Box 25"/>
          <p:cNvSpPr txBox="1">
            <a:spLocks noChangeArrowheads="1"/>
          </p:cNvSpPr>
          <p:nvPr/>
        </p:nvSpPr>
        <p:spPr bwMode="auto">
          <a:xfrm>
            <a:off x="2428875" y="5567363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F/C</a:t>
            </a:r>
          </a:p>
        </p:txBody>
      </p:sp>
      <p:sp>
        <p:nvSpPr>
          <p:cNvPr id="92" name="Text Box 26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603875" y="5576888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93" name="Text Box 27"/>
          <p:cNvSpPr txBox="1">
            <a:spLocks noChangeArrowheads="1"/>
          </p:cNvSpPr>
          <p:nvPr/>
        </p:nvSpPr>
        <p:spPr bwMode="auto">
          <a:xfrm>
            <a:off x="730250" y="6226175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C/G</a:t>
            </a:r>
          </a:p>
        </p:txBody>
      </p:sp>
      <p:sp>
        <p:nvSpPr>
          <p:cNvPr id="94" name="Text Box 29">
            <a:hlinkClick r:id="rId5"/>
          </p:cNvPr>
          <p:cNvSpPr txBox="1">
            <a:spLocks noChangeArrowheads="1"/>
          </p:cNvSpPr>
          <p:nvPr/>
        </p:nvSpPr>
        <p:spPr bwMode="auto">
          <a:xfrm>
            <a:off x="5043488" y="6216650"/>
            <a:ext cx="6477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sus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5" name="Text Box 30"/>
          <p:cNvSpPr txBox="1">
            <a:spLocks noChangeArrowheads="1"/>
          </p:cNvSpPr>
          <p:nvPr/>
        </p:nvSpPr>
        <p:spPr bwMode="auto">
          <a:xfrm>
            <a:off x="3721100" y="5576888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96" name="Text Box 31"/>
          <p:cNvSpPr txBox="1">
            <a:spLocks noChangeArrowheads="1"/>
          </p:cNvSpPr>
          <p:nvPr/>
        </p:nvSpPr>
        <p:spPr bwMode="auto">
          <a:xfrm>
            <a:off x="4757738" y="5584825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</a:p>
        </p:txBody>
      </p:sp>
      <p:sp>
        <p:nvSpPr>
          <p:cNvPr id="97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665663" y="434975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98" name="Text Box 35"/>
          <p:cNvSpPr txBox="1">
            <a:spLocks noChangeArrowheads="1"/>
          </p:cNvSpPr>
          <p:nvPr/>
        </p:nvSpPr>
        <p:spPr bwMode="auto">
          <a:xfrm>
            <a:off x="5735638" y="6211888"/>
            <a:ext cx="3048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99" name="Text Box 11">
            <a:hlinkClick r:id="rId3"/>
          </p:cNvPr>
          <p:cNvSpPr txBox="1">
            <a:spLocks noChangeArrowheads="1"/>
          </p:cNvSpPr>
          <p:nvPr/>
        </p:nvSpPr>
        <p:spPr bwMode="auto">
          <a:xfrm>
            <a:off x="935038" y="4956175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100" name="Text Box 12"/>
          <p:cNvSpPr txBox="1">
            <a:spLocks noChangeArrowheads="1"/>
          </p:cNvSpPr>
          <p:nvPr/>
        </p:nvSpPr>
        <p:spPr bwMode="auto">
          <a:xfrm>
            <a:off x="2233613" y="4979988"/>
            <a:ext cx="228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01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557588" y="4979988"/>
            <a:ext cx="652462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102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6589713" y="4940300"/>
            <a:ext cx="854075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m7/G</a:t>
            </a:r>
          </a:p>
        </p:txBody>
      </p:sp>
      <p:sp>
        <p:nvSpPr>
          <p:cNvPr id="103" name="Text Box 1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593013" y="4940300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104" name="Text Box 13"/>
          <p:cNvSpPr txBox="1">
            <a:spLocks noChangeArrowheads="1"/>
          </p:cNvSpPr>
          <p:nvPr/>
        </p:nvSpPr>
        <p:spPr bwMode="auto">
          <a:xfrm>
            <a:off x="5268913" y="4967288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F/A</a:t>
            </a:r>
          </a:p>
        </p:txBody>
      </p:sp>
      <p:sp>
        <p:nvSpPr>
          <p:cNvPr id="105" name="Text Box 3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851275" y="6202363"/>
            <a:ext cx="652463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2141" name="Rectangle 3"/>
          <p:cNvSpPr>
            <a:spLocks noChangeArrowheads="1"/>
          </p:cNvSpPr>
          <p:nvPr/>
        </p:nvSpPr>
        <p:spPr bwMode="auto">
          <a:xfrm>
            <a:off x="6096000" y="6096000"/>
            <a:ext cx="3014663" cy="762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7" name="Text Box 13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226175" y="6153150"/>
            <a:ext cx="2754313" cy="64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Next slide</a:t>
            </a:r>
            <a:b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Chorus than Key Change</a:t>
            </a: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350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/>
          <p:cNvSpPr/>
          <p:nvPr/>
        </p:nvSpPr>
        <p:spPr bwMode="auto">
          <a:xfrm>
            <a:off x="0" y="4467225"/>
            <a:ext cx="9144000" cy="790575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5" name="Rectangle 96"/>
          <p:cNvSpPr>
            <a:spLocks noChangeArrowheads="1"/>
          </p:cNvSpPr>
          <p:nvPr/>
        </p:nvSpPr>
        <p:spPr bwMode="auto">
          <a:xfrm>
            <a:off x="-23813" y="1871663"/>
            <a:ext cx="9132888" cy="712787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-26988" y="1588"/>
            <a:ext cx="9170988" cy="1893887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9845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  Christ   alone  I   place   my  trust  and   find  my glory   in the   power   of   the   cross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9050" y="923925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   every victory   let it  be     said   of me my source of strength,  my source of hope</a:t>
            </a:r>
            <a:r>
              <a:rPr lang="en-US" sz="1800" dirty="0">
                <a:solidFill>
                  <a:srgbClr val="FFFFFF"/>
                </a:solidFill>
              </a:rPr>
              <a:t>  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-17463" y="1525588"/>
            <a:ext cx="9144001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 Christ  alone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9050" y="1588"/>
            <a:ext cx="2667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14350" y="952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8" name="Text Box 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76350" y="9525"/>
            <a:ext cx="5715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</a:p>
        </p:txBody>
      </p:sp>
      <p:sp>
        <p:nvSpPr>
          <p:cNvPr id="9" name="Text Box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28950" y="9525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/E</a:t>
            </a:r>
          </a:p>
        </p:txBody>
      </p:sp>
      <p:sp>
        <p:nvSpPr>
          <p:cNvPr id="10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077075" y="9525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1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248650" y="9525"/>
            <a:ext cx="638175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12" name="Text Box 13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3813" y="62706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552450" y="627063"/>
            <a:ext cx="5715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1901825" y="62706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F/G</a:t>
            </a: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6611938" y="9525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</a:p>
        </p:txBody>
      </p:sp>
      <p:sp>
        <p:nvSpPr>
          <p:cNvPr id="19" name="Text Box 2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153025" y="952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4248150" y="9525"/>
            <a:ext cx="6477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C/E</a:t>
            </a:r>
          </a:p>
        </p:txBody>
      </p:sp>
      <p:sp>
        <p:nvSpPr>
          <p:cNvPr id="21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123950" y="627063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22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381250" y="627063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2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28950" y="627063"/>
            <a:ext cx="6381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24" name="Text Box 13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746500" y="652463"/>
            <a:ext cx="609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25" name="Text Box 2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514850" y="652463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26" name="Text Box 2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724650" y="668338"/>
            <a:ext cx="838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m7/G</a:t>
            </a:r>
          </a:p>
        </p:txBody>
      </p:sp>
      <p:sp>
        <p:nvSpPr>
          <p:cNvPr id="27" name="Text Box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123950" y="1225550"/>
            <a:ext cx="584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  <a:endParaRPr lang="en-US" sz="18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99" name="Rectangle 28"/>
          <p:cNvSpPr>
            <a:spLocks noChangeArrowheads="1"/>
          </p:cNvSpPr>
          <p:nvPr/>
        </p:nvSpPr>
        <p:spPr bwMode="auto">
          <a:xfrm>
            <a:off x="-30163" y="2584450"/>
            <a:ext cx="9170988" cy="18923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3175" y="2879725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  Christ   alone  I   place   my  trust  and   find  my glory   in the   power   of   the   cross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5875" y="350520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    every   victory     let it  be        said   of me my source of strength,  my source of hope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-3175" y="4106863"/>
            <a:ext cx="9144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 Christ  alone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2419350" y="2216150"/>
            <a:ext cx="67087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 source of strength,  my source of hope     is  Christ  alone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4" name="Text Box 26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938463" y="1960563"/>
            <a:ext cx="609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66" name="Text Box 25"/>
          <p:cNvSpPr txBox="1">
            <a:spLocks noChangeArrowheads="1"/>
          </p:cNvSpPr>
          <p:nvPr/>
        </p:nvSpPr>
        <p:spPr bwMode="auto">
          <a:xfrm>
            <a:off x="5208588" y="1960563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</a:p>
        </p:txBody>
      </p:sp>
      <p:sp>
        <p:nvSpPr>
          <p:cNvPr id="76" name="Text Box 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363663" y="2584450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</a:p>
        </p:txBody>
      </p:sp>
      <p:sp>
        <p:nvSpPr>
          <p:cNvPr id="77" name="Text Box 8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938463" y="2595563"/>
            <a:ext cx="871537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b+9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</a:p>
        </p:txBody>
      </p:sp>
      <p:sp>
        <p:nvSpPr>
          <p:cNvPr id="78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208588" y="2586038"/>
            <a:ext cx="6858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79" name="Text Box 7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604000" y="2586038"/>
            <a:ext cx="4572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0" name="Text Box 7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386638" y="2595563"/>
            <a:ext cx="4572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</a:p>
        </p:txBody>
      </p:sp>
      <p:sp>
        <p:nvSpPr>
          <p:cNvPr id="81" name="Text Box 27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3786188" y="2595563"/>
            <a:ext cx="769937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</a:p>
        </p:txBody>
      </p:sp>
      <p:sp>
        <p:nvSpPr>
          <p:cNvPr id="82" name="Text Box 13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-39688" y="3830638"/>
            <a:ext cx="457201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" name="Text Box 20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042150" y="3257550"/>
            <a:ext cx="8763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4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022850" y="325755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85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985838" y="3830638"/>
            <a:ext cx="75565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86" name="Text Box 4"/>
          <p:cNvSpPr txBox="1">
            <a:spLocks noChangeArrowheads="1"/>
          </p:cNvSpPr>
          <p:nvPr/>
        </p:nvSpPr>
        <p:spPr bwMode="auto">
          <a:xfrm>
            <a:off x="-23813" y="4745038"/>
            <a:ext cx="9144001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 source of strength,  my source of hope   is  Christ  alone                  ……is  Christ  alone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sz="18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88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422275" y="4476750"/>
            <a:ext cx="6858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89" name="Text Box 24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6099175" y="4467225"/>
            <a:ext cx="6096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90" name="Text Box 25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740525" y="4467225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</a:p>
        </p:txBody>
      </p:sp>
      <p:sp>
        <p:nvSpPr>
          <p:cNvPr id="91" name="Text Box 26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7539038" y="4467225"/>
            <a:ext cx="8001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92" name="Text Box 27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8461375" y="4467225"/>
            <a:ext cx="4572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3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2495550" y="4476750"/>
            <a:ext cx="108585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18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4" name="Text Box 12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5135563" y="4476750"/>
            <a:ext cx="76200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96" name="Text Box 7"/>
          <p:cNvSpPr txBox="1">
            <a:spLocks noChangeArrowheads="1"/>
          </p:cNvSpPr>
          <p:nvPr/>
        </p:nvSpPr>
        <p:spPr bwMode="auto">
          <a:xfrm>
            <a:off x="188913" y="1960563"/>
            <a:ext cx="1905000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Key Change</a:t>
            </a:r>
          </a:p>
        </p:txBody>
      </p:sp>
      <p:sp>
        <p:nvSpPr>
          <p:cNvPr id="100" name="Text Box 14"/>
          <p:cNvSpPr txBox="1">
            <a:spLocks noChangeArrowheads="1"/>
          </p:cNvSpPr>
          <p:nvPr/>
        </p:nvSpPr>
        <p:spPr bwMode="auto">
          <a:xfrm>
            <a:off x="633413" y="3235325"/>
            <a:ext cx="642937" cy="368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/F</a:t>
            </a:r>
          </a:p>
        </p:txBody>
      </p:sp>
      <p:sp>
        <p:nvSpPr>
          <p:cNvPr id="101" name="Text Box 18"/>
          <p:cNvSpPr txBox="1">
            <a:spLocks noChangeArrowheads="1"/>
          </p:cNvSpPr>
          <p:nvPr/>
        </p:nvSpPr>
        <p:spPr bwMode="auto">
          <a:xfrm>
            <a:off x="2093913" y="3228975"/>
            <a:ext cx="844550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1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" name="Text Box 11">
            <a:hlinkClick r:id="rId16"/>
          </p:cNvPr>
          <p:cNvSpPr txBox="1">
            <a:spLocks noChangeArrowheads="1"/>
          </p:cNvSpPr>
          <p:nvPr/>
        </p:nvSpPr>
        <p:spPr bwMode="auto">
          <a:xfrm>
            <a:off x="1327150" y="3233738"/>
            <a:ext cx="8794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bmaj7</a:t>
            </a:r>
          </a:p>
        </p:txBody>
      </p:sp>
      <p:sp>
        <p:nvSpPr>
          <p:cNvPr id="103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98763" y="3233738"/>
            <a:ext cx="762000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maj7</a:t>
            </a:r>
          </a:p>
        </p:txBody>
      </p:sp>
      <p:sp>
        <p:nvSpPr>
          <p:cNvPr id="104" name="Text Box 12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3446463" y="3233738"/>
            <a:ext cx="638175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m7</a:t>
            </a:r>
          </a:p>
        </p:txBody>
      </p:sp>
      <p:sp>
        <p:nvSpPr>
          <p:cNvPr id="105" name="Text Box 13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4052888" y="3228975"/>
            <a:ext cx="731837" cy="369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  <p:sp>
        <p:nvSpPr>
          <p:cNvPr id="99" name="Text Box 13">
            <a:hlinkClick r:id="rId13"/>
          </p:cNvPr>
          <p:cNvSpPr txBox="1">
            <a:spLocks noChangeArrowheads="1"/>
          </p:cNvSpPr>
          <p:nvPr/>
        </p:nvSpPr>
        <p:spPr bwMode="auto">
          <a:xfrm>
            <a:off x="-93663" y="3233738"/>
            <a:ext cx="709613" cy="3698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8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1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bm7</a:t>
            </a:r>
          </a:p>
        </p:txBody>
      </p:sp>
    </p:spTree>
    <p:extLst>
      <p:ext uri="{BB962C8B-B14F-4D97-AF65-F5344CB8AC3E}">
        <p14:creationId xmlns:p14="http://schemas.microsoft.com/office/powerpoint/2010/main" val="282982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1783611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Is 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gonna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happen to you,  </a:t>
            </a: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0" y="3708344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Let it happen to you </a:t>
            </a: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0" y="869577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Something good,  Something just right</a:t>
            </a: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1215189" y="412376"/>
            <a:ext cx="481264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7581900" y="2396808"/>
            <a:ext cx="723900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G/B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5816600" y="1461073"/>
            <a:ext cx="538480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8366760" y="2396808"/>
            <a:ext cx="685800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7010400" y="2396808"/>
            <a:ext cx="538480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2758440" y="3327344"/>
            <a:ext cx="723900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C/D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5588000" y="3327345"/>
            <a:ext cx="457200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4388050" y="412377"/>
            <a:ext cx="481264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0" y="2742569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It’s 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gonna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happen to you…</a:t>
            </a: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5715000" y="2396808"/>
            <a:ext cx="538480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720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13041</TotalTime>
  <Words>1031</Words>
  <Application>Microsoft Office PowerPoint</Application>
  <PresentationFormat>On-screen Show (4:3)</PresentationFormat>
  <Paragraphs>370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Blank Presentation</vt:lpstr>
      <vt:lpstr>1_Blank Presentation</vt:lpstr>
      <vt:lpstr>2_Blank Presentation</vt:lpstr>
      <vt:lpstr>3_Blank Presentation</vt:lpstr>
      <vt:lpstr>4_Blank Presentation</vt:lpstr>
      <vt:lpstr>5_Blank Presentation</vt:lpstr>
      <vt:lpstr>6_Blank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442</cp:revision>
  <dcterms:created xsi:type="dcterms:W3CDTF">2000-04-06T22:37:36Z</dcterms:created>
  <dcterms:modified xsi:type="dcterms:W3CDTF">2012-10-28T12:26:12Z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