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7" r:id="rId5"/>
    <p:sldMasterId id="2147483709" r:id="rId6"/>
    <p:sldMasterId id="2147483721" r:id="rId7"/>
  </p:sldMasterIdLst>
  <p:notesMasterIdLst>
    <p:notesMasterId r:id="rId17"/>
  </p:notesMasterIdLst>
  <p:sldIdLst>
    <p:sldId id="404" r:id="rId8"/>
    <p:sldId id="405" r:id="rId9"/>
    <p:sldId id="406" r:id="rId10"/>
    <p:sldId id="407" r:id="rId11"/>
    <p:sldId id="401" r:id="rId12"/>
    <p:sldId id="400" r:id="rId13"/>
    <p:sldId id="402" r:id="rId14"/>
    <p:sldId id="403" r:id="rId15"/>
    <p:sldId id="40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A6CA-E456-4F74-9FF9-9A0C9D64B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A0527-0F56-46FB-8E1F-C9813519D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5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7EC4C-C498-402C-B4CD-B582B33C7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06487-1D14-426B-ABBA-2745AD3FAC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9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911A2-E1DC-457D-AD6D-98DBA0D561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5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4388B-4E23-4646-BB89-4046D6D234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240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BB9C-9144-42CF-AE19-3FA1C90595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576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44DE-DE2E-4851-B4B0-F51E98EAA6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75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DB8C4-0FDC-4101-BB84-DC1D7A9BD3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87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A24D-58FA-4765-A872-40F1157FE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781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75680-072A-4AE7-9734-C02AEFC5BE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37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47088-60EB-4028-A69D-954C56A624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8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9097B-6B7C-4132-93DC-36D09483FD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7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8126B-1210-4D13-B55D-7DA3E96F98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4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C938C-026D-4DE6-A89B-CF4DACF89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82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5256F-4166-4972-9751-A6CD7A907C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973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C68F7-4A21-48E6-8B59-8BB8536293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613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0319E-2472-479C-B935-9CBE4D7780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276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B6E52-2FCB-4BD4-8F66-FFF38D4A55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593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906D0-9BBD-4362-BEA1-1D3B74943C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44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9724-6D20-4DF2-A04C-8ECFF75029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79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4E04A-C686-466B-88F2-3C3F7653F5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589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B1B5C-6FF1-4C4F-83A4-8A412E3390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6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A9459-20F8-4486-A484-88D36BC07B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57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5EF9-8EBA-4855-9402-AC154A4B79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22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852D0-4DEB-451B-A272-0598E2BEF5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97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09D9B-40D2-4D7E-8750-66030B42A1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0749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6B2D1-571F-4EA4-8EA5-9E52DE1589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29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C68F7-4A21-48E6-8B59-8BB8536293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54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0319E-2472-479C-B935-9CBE4D7780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249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B6E52-2FCB-4BD4-8F66-FFF38D4A55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511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906D0-9BBD-4362-BEA1-1D3B74943C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8668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9724-6D20-4DF2-A04C-8ECFF75029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7800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4E04A-C686-466B-88F2-3C3F7653F5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57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BC945-C631-4C9E-9969-FCD53F7233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543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B1B5C-6FF1-4C4F-83A4-8A412E3390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61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5EF9-8EBA-4855-9402-AC154A4B79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2150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852D0-4DEB-451B-A272-0598E2BEF5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43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09D9B-40D2-4D7E-8750-66030B42A1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34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6B2D1-571F-4EA4-8EA5-9E52DE1589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1063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48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4EEF-B448-46C3-8DF1-C652D0FEF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631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8142D-0E9E-4A84-81DF-C0C4993A82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742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84CF0-AABC-4083-A7DE-8ABDF6A8C2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9113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08EDD-7810-417B-99B8-80B80E6CDE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53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7F794-1396-44EB-9994-750B6F9704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002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79C8-4D6D-4FDF-AB2D-C80F5610FD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900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D335C-4185-4022-A7E6-07106D5288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203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F52F3-4F9D-4DFF-8382-9CEB76AEB4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274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FCE89-6BA0-4855-8099-81E7FD3AB3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087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2FF1F-F432-44A1-971A-1F429F6EEC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019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DA98F-EF81-4EA6-8942-DDE0DC1F69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288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E96F4-9929-4AF6-8F49-5CCA136C09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318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4424F-0727-4A8D-AE14-B15D792C67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358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9392E-1271-4B69-9910-60ADCF0ED8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597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D9458-522A-498C-89D6-5366B157E0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95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3D95D-26CF-40CC-B1D2-243155462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517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B7CAB-324B-4267-80FD-1B982ADC3E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954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BB01C-2DEB-4BFB-9371-F068537C9C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550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41EF1-EAA2-4264-96C3-35A2D07579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3144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63D0C-B3CF-4987-9DF7-1080146521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082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62C59-3AFB-41DD-AD51-7BDCD1B247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65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0F9D0-F3BD-475A-9310-A16F064301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123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3D894-C284-41A8-923D-D27F91A1E1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430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B1020-52F2-4467-8EEB-8370FCFCA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3415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44281-E291-4567-B045-FE30189E88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8976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47A08-0D9D-44D1-912B-5759307696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69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4CBEA-DF97-4D37-859F-1F728C1751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512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E7EFB-1B6B-45A8-9695-194A7A0E12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433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49AE-4746-4CDF-9084-5163F779D7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4970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584F5-17EF-453D-81A0-65A715E8F4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6466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4B943-062E-402B-ACE4-31F2E550AA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122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F3DAD-D7E3-4FD4-A9F2-7BB743D101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789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E416-8093-4B31-AA3D-7CBA9A2DAF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7420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E2691-32F2-4632-A485-3A570674CA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566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4EF7A-AE3E-43C3-986B-F387157C8E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692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1C577-0621-4340-886F-66D6262AA6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70455-214D-4031-BD5C-B2AFFD226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7BE66-7894-4D00-868B-16CB2B346D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1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1A1FC9-D0B9-4113-9F3B-6F61EEFABC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E0F54AA-1B1E-4B97-BAF0-CECE32EA93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2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1985823-24BF-48B8-B48B-DBAE68AB9E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2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1985823-24BF-48B8-B48B-DBAE68AB9E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2D96FC6-C0B6-46E9-AF72-434B0CA5F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41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40B038-0020-45B4-BF4D-52092599A3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7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971C1C-D602-41B0-BB78-C592630D90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5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3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E/21/" TargetMode="External"/><Relationship Id="rId2" Type="http://schemas.openxmlformats.org/officeDocument/2006/relationships/hyperlink" Target="http://dev.agodsendtech.com/mu_chords/quickimages/0/G/18/" TargetMode="External"/><Relationship Id="rId1" Type="http://schemas.openxmlformats.org/officeDocument/2006/relationships/slideLayout" Target="../slideLayouts/slideLayout52.xml"/><Relationship Id="rId6" Type="http://schemas.openxmlformats.org/officeDocument/2006/relationships/hyperlink" Target="http://dev.agodsendtech.com/mu_chords/quickimages/0/A/5/" TargetMode="External"/><Relationship Id="rId5" Type="http://schemas.openxmlformats.org/officeDocument/2006/relationships/hyperlink" Target="http://dev.agodsendtech.com/mu_chords/quickimages/0/F/10/" TargetMode="External"/><Relationship Id="rId4" Type="http://schemas.openxmlformats.org/officeDocument/2006/relationships/hyperlink" Target="http://dev.agodsendtech.com/mu_chords/quickimages/0/G/19/" TargetMode="External"/><Relationship Id="rId9" Type="http://schemas.openxmlformats.org/officeDocument/2006/relationships/hyperlink" Target="http://dev.agodsendtech.com/mu_chords/quickimages/0/D/5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28/" TargetMode="External"/><Relationship Id="rId3" Type="http://schemas.openxmlformats.org/officeDocument/2006/relationships/hyperlink" Target="http://dev.agodsendtech.com/mu_chords/quickimages/0/C/51/" TargetMode="External"/><Relationship Id="rId7" Type="http://schemas.openxmlformats.org/officeDocument/2006/relationships/hyperlink" Target="http://dev.agodsendtech.com/mu_chords/quickimages/0/F/28/" TargetMode="External"/><Relationship Id="rId2" Type="http://schemas.openxmlformats.org/officeDocument/2006/relationships/hyperlink" Target="http://dev.agodsendtech.com/mu_chords/quickimages/0/G/13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F/51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13" Type="http://schemas.openxmlformats.org/officeDocument/2006/relationships/hyperlink" Target="http://dev.agodsendtech.com/mu_chords/quickimages/0/Bb/19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F/28/" TargetMode="External"/><Relationship Id="rId16" Type="http://schemas.openxmlformats.org/officeDocument/2006/relationships/hyperlink" Target="http://dev.agodsendtech.com/mu_chords/quickimages/0/Gb/10/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://dev.agodsendtech.com/mu_chords/quickimages/0/A/19/" TargetMode="External"/><Relationship Id="rId11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/19/" TargetMode="External"/><Relationship Id="rId15" Type="http://schemas.openxmlformats.org/officeDocument/2006/relationships/hyperlink" Target="http://dev.agodsendtech.com/mu_chords/quickimages/0/Ab/19/" TargetMode="External"/><Relationship Id="rId10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F/10/" TargetMode="External"/><Relationship Id="rId9" Type="http://schemas.openxmlformats.org/officeDocument/2006/relationships/hyperlink" Target="http://dev.agodsendtech.com/mu_chords/quickimages/0/Db/51/" TargetMode="External"/><Relationship Id="rId14" Type="http://schemas.openxmlformats.org/officeDocument/2006/relationships/hyperlink" Target="http://dev.agodsendtech.com/mu_chords/quickimages/0/F/19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675329"/>
          <p:cNvSpPr>
            <a:spLocks noChangeArrowheads="1"/>
          </p:cNvSpPr>
          <p:nvPr/>
        </p:nvSpPr>
        <p:spPr bwMode="auto">
          <a:xfrm>
            <a:off x="0" y="1722967"/>
            <a:ext cx="9144000" cy="19367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" name="Rectangle 1675329"/>
          <p:cNvSpPr>
            <a:spLocks noChangeArrowheads="1"/>
          </p:cNvSpPr>
          <p:nvPr/>
        </p:nvSpPr>
        <p:spPr bwMode="auto">
          <a:xfrm>
            <a:off x="0" y="404284"/>
            <a:ext cx="9144000" cy="1327150"/>
          </a:xfrm>
          <a:prstGeom prst="rect">
            <a:avLst/>
          </a:prstGeom>
          <a:solidFill>
            <a:srgbClr val="3737C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9" name="Rectangle 1675330"/>
          <p:cNvSpPr>
            <a:spLocks noChangeArrowheads="1"/>
          </p:cNvSpPr>
          <p:nvPr/>
        </p:nvSpPr>
        <p:spPr bwMode="auto">
          <a:xfrm>
            <a:off x="-16933" y="3659717"/>
            <a:ext cx="9144000" cy="1828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0" y="709083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honor,       Glory and power          Be unto the Ancient of Days</a:t>
            </a:r>
          </a:p>
        </p:txBody>
      </p:sp>
      <p:sp>
        <p:nvSpPr>
          <p:cNvPr id="1675269" name="TextBox 1675268"/>
          <p:cNvSpPr txBox="1">
            <a:spLocks noChangeArrowheads="1"/>
          </p:cNvSpPr>
          <p:nvPr/>
        </p:nvSpPr>
        <p:spPr bwMode="auto">
          <a:xfrm>
            <a:off x="-16933" y="2103967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 heaven and earth       Shall declare your glory,</a:t>
            </a:r>
          </a:p>
        </p:txBody>
      </p:sp>
      <p:sp>
        <p:nvSpPr>
          <p:cNvPr id="1675274" name="TextBox 1675273"/>
          <p:cNvSpPr txBox="1">
            <a:spLocks noChangeArrowheads="1"/>
          </p:cNvSpPr>
          <p:nvPr/>
        </p:nvSpPr>
        <p:spPr bwMode="auto">
          <a:xfrm>
            <a:off x="1524000" y="404283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75" name="TextBox 1675274"/>
          <p:cNvSpPr txBox="1">
            <a:spLocks noChangeArrowheads="1"/>
          </p:cNvSpPr>
          <p:nvPr/>
        </p:nvSpPr>
        <p:spPr bwMode="auto">
          <a:xfrm>
            <a:off x="2743200" y="4042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77" name="TextBox 1675276"/>
          <p:cNvSpPr txBox="1">
            <a:spLocks noChangeArrowheads="1"/>
          </p:cNvSpPr>
          <p:nvPr/>
        </p:nvSpPr>
        <p:spPr bwMode="auto">
          <a:xfrm>
            <a:off x="7391400" y="404283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   Bm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1" name="TextBox 1675280"/>
          <p:cNvSpPr txBox="1">
            <a:spLocks noChangeArrowheads="1"/>
          </p:cNvSpPr>
          <p:nvPr/>
        </p:nvSpPr>
        <p:spPr bwMode="auto">
          <a:xfrm>
            <a:off x="7467600" y="10900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2" name="TextBox 1675281"/>
          <p:cNvSpPr txBox="1">
            <a:spLocks noChangeArrowheads="1"/>
          </p:cNvSpPr>
          <p:nvPr/>
        </p:nvSpPr>
        <p:spPr bwMode="auto">
          <a:xfrm>
            <a:off x="2057400" y="404283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6" name="TextBox 1675285"/>
          <p:cNvSpPr txBox="1">
            <a:spLocks noChangeArrowheads="1"/>
          </p:cNvSpPr>
          <p:nvPr/>
        </p:nvSpPr>
        <p:spPr bwMode="auto">
          <a:xfrm>
            <a:off x="6629400" y="404283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7" name="TextBox 1675286"/>
          <p:cNvSpPr txBox="1">
            <a:spLocks noChangeArrowheads="1"/>
          </p:cNvSpPr>
          <p:nvPr/>
        </p:nvSpPr>
        <p:spPr bwMode="auto">
          <a:xfrm>
            <a:off x="6629400" y="1090083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8" name="TextBox 1675287"/>
          <p:cNvSpPr txBox="1">
            <a:spLocks noChangeArrowheads="1"/>
          </p:cNvSpPr>
          <p:nvPr/>
        </p:nvSpPr>
        <p:spPr bwMode="auto">
          <a:xfrm>
            <a:off x="8229600" y="404283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9" name="TextBox 1675288"/>
          <p:cNvSpPr txBox="1">
            <a:spLocks noChangeArrowheads="1"/>
          </p:cNvSpPr>
          <p:nvPr/>
        </p:nvSpPr>
        <p:spPr bwMode="auto">
          <a:xfrm>
            <a:off x="4953000" y="1090083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0" name="TextBox 1675289"/>
          <p:cNvSpPr txBox="1">
            <a:spLocks noChangeArrowheads="1"/>
          </p:cNvSpPr>
          <p:nvPr/>
        </p:nvSpPr>
        <p:spPr bwMode="auto">
          <a:xfrm>
            <a:off x="0" y="1394883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nation,        All of creation         Bow before the Ancient of Days</a:t>
            </a:r>
          </a:p>
        </p:txBody>
      </p:sp>
      <p:sp>
        <p:nvSpPr>
          <p:cNvPr id="1675291" name="TextBox 1675290"/>
          <p:cNvSpPr txBox="1">
            <a:spLocks noChangeArrowheads="1"/>
          </p:cNvSpPr>
          <p:nvPr/>
        </p:nvSpPr>
        <p:spPr bwMode="auto">
          <a:xfrm>
            <a:off x="3429000" y="404283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2" name="TextBox 1675291"/>
          <p:cNvSpPr txBox="1">
            <a:spLocks noChangeArrowheads="1"/>
          </p:cNvSpPr>
          <p:nvPr/>
        </p:nvSpPr>
        <p:spPr bwMode="auto">
          <a:xfrm>
            <a:off x="4648200" y="4042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3" name="TextBox 1675292"/>
          <p:cNvSpPr txBox="1">
            <a:spLocks noChangeArrowheads="1"/>
          </p:cNvSpPr>
          <p:nvPr/>
        </p:nvSpPr>
        <p:spPr bwMode="auto">
          <a:xfrm>
            <a:off x="3886200" y="404283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4" name="TextBox 1675293"/>
          <p:cNvSpPr txBox="1">
            <a:spLocks noChangeArrowheads="1"/>
          </p:cNvSpPr>
          <p:nvPr/>
        </p:nvSpPr>
        <p:spPr bwMode="auto">
          <a:xfrm>
            <a:off x="1447800" y="1090083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5" name="TextBox 1675294"/>
          <p:cNvSpPr txBox="1">
            <a:spLocks noChangeArrowheads="1"/>
          </p:cNvSpPr>
          <p:nvPr/>
        </p:nvSpPr>
        <p:spPr bwMode="auto">
          <a:xfrm>
            <a:off x="2667000" y="10900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6" name="TextBox 1675295"/>
          <p:cNvSpPr txBox="1">
            <a:spLocks noChangeArrowheads="1"/>
          </p:cNvSpPr>
          <p:nvPr/>
        </p:nvSpPr>
        <p:spPr bwMode="auto">
          <a:xfrm>
            <a:off x="1981200" y="1090083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7" name="TextBox 1675296"/>
          <p:cNvSpPr txBox="1">
            <a:spLocks noChangeArrowheads="1"/>
          </p:cNvSpPr>
          <p:nvPr/>
        </p:nvSpPr>
        <p:spPr bwMode="auto">
          <a:xfrm>
            <a:off x="3276600" y="1090083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8" name="TextBox 1675297"/>
          <p:cNvSpPr txBox="1">
            <a:spLocks noChangeArrowheads="1"/>
          </p:cNvSpPr>
          <p:nvPr/>
        </p:nvSpPr>
        <p:spPr bwMode="auto">
          <a:xfrm>
            <a:off x="4495800" y="10900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9" name="TextBox 1675298"/>
          <p:cNvSpPr txBox="1">
            <a:spLocks noChangeArrowheads="1"/>
          </p:cNvSpPr>
          <p:nvPr/>
        </p:nvSpPr>
        <p:spPr bwMode="auto">
          <a:xfrm>
            <a:off x="3810000" y="1090083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0" name="TextBox 1675299"/>
          <p:cNvSpPr txBox="1">
            <a:spLocks noChangeArrowheads="1"/>
          </p:cNvSpPr>
          <p:nvPr/>
        </p:nvSpPr>
        <p:spPr bwMode="auto">
          <a:xfrm>
            <a:off x="-16933" y="2713567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knee will bow at Your throne                 In worship,</a:t>
            </a:r>
          </a:p>
        </p:txBody>
      </p:sp>
      <p:sp>
        <p:nvSpPr>
          <p:cNvPr id="1675301" name="TextBox 1675300"/>
          <p:cNvSpPr txBox="1">
            <a:spLocks noChangeArrowheads="1"/>
          </p:cNvSpPr>
          <p:nvPr/>
        </p:nvSpPr>
        <p:spPr bwMode="auto">
          <a:xfrm>
            <a:off x="-16933" y="3323167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oh God         And your kingdom shall not pass away          Oh Ancient of Days</a:t>
            </a:r>
          </a:p>
        </p:txBody>
      </p:sp>
      <p:sp>
        <p:nvSpPr>
          <p:cNvPr id="1675302" name="TextBox 1675301"/>
          <p:cNvSpPr txBox="1">
            <a:spLocks noChangeArrowheads="1"/>
          </p:cNvSpPr>
          <p:nvPr/>
        </p:nvSpPr>
        <p:spPr bwMode="auto">
          <a:xfrm>
            <a:off x="2040467" y="1799167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3" name="TextBox 1675302"/>
          <p:cNvSpPr txBox="1">
            <a:spLocks noChangeArrowheads="1"/>
          </p:cNvSpPr>
          <p:nvPr/>
        </p:nvSpPr>
        <p:spPr bwMode="auto">
          <a:xfrm>
            <a:off x="3335867" y="1799167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4" name="TextBox 1675303"/>
          <p:cNvSpPr txBox="1">
            <a:spLocks noChangeArrowheads="1"/>
          </p:cNvSpPr>
          <p:nvPr/>
        </p:nvSpPr>
        <p:spPr bwMode="auto">
          <a:xfrm>
            <a:off x="4326467" y="1799167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5" name="TextBox 1675304"/>
          <p:cNvSpPr txBox="1">
            <a:spLocks noChangeArrowheads="1"/>
          </p:cNvSpPr>
          <p:nvPr/>
        </p:nvSpPr>
        <p:spPr bwMode="auto">
          <a:xfrm>
            <a:off x="5393267" y="1799167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6" name="TextBox 1675305"/>
          <p:cNvSpPr txBox="1">
            <a:spLocks noChangeArrowheads="1"/>
          </p:cNvSpPr>
          <p:nvPr/>
        </p:nvSpPr>
        <p:spPr bwMode="auto">
          <a:xfrm>
            <a:off x="3412067" y="240876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7" name="TextBox 1675306"/>
          <p:cNvSpPr txBox="1">
            <a:spLocks noChangeArrowheads="1"/>
          </p:cNvSpPr>
          <p:nvPr/>
        </p:nvSpPr>
        <p:spPr bwMode="auto">
          <a:xfrm>
            <a:off x="2192867" y="2408767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8" name="TextBox 1675307"/>
          <p:cNvSpPr txBox="1">
            <a:spLocks noChangeArrowheads="1"/>
          </p:cNvSpPr>
          <p:nvPr/>
        </p:nvSpPr>
        <p:spPr bwMode="auto">
          <a:xfrm>
            <a:off x="5621867" y="240876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9" name="TextBox 1675308"/>
          <p:cNvSpPr txBox="1">
            <a:spLocks noChangeArrowheads="1"/>
          </p:cNvSpPr>
          <p:nvPr/>
        </p:nvSpPr>
        <p:spPr bwMode="auto">
          <a:xfrm>
            <a:off x="6231467" y="2408767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0" name="TextBox 1675309"/>
          <p:cNvSpPr txBox="1">
            <a:spLocks noChangeArrowheads="1"/>
          </p:cNvSpPr>
          <p:nvPr/>
        </p:nvSpPr>
        <p:spPr bwMode="auto">
          <a:xfrm>
            <a:off x="516467" y="3018367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1" name="TextBox 1675310"/>
          <p:cNvSpPr txBox="1">
            <a:spLocks noChangeArrowheads="1"/>
          </p:cNvSpPr>
          <p:nvPr/>
        </p:nvSpPr>
        <p:spPr bwMode="auto">
          <a:xfrm>
            <a:off x="1507067" y="301836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2" name="TextBox 1675311"/>
          <p:cNvSpPr txBox="1">
            <a:spLocks noChangeArrowheads="1"/>
          </p:cNvSpPr>
          <p:nvPr/>
        </p:nvSpPr>
        <p:spPr bwMode="auto">
          <a:xfrm>
            <a:off x="2421467" y="3018367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3" name="TextBox 1675312"/>
          <p:cNvSpPr txBox="1">
            <a:spLocks noChangeArrowheads="1"/>
          </p:cNvSpPr>
          <p:nvPr/>
        </p:nvSpPr>
        <p:spPr bwMode="auto">
          <a:xfrm>
            <a:off x="4097867" y="301836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4" name="TextBox 1675313"/>
          <p:cNvSpPr txBox="1">
            <a:spLocks noChangeArrowheads="1"/>
          </p:cNvSpPr>
          <p:nvPr/>
        </p:nvSpPr>
        <p:spPr bwMode="auto">
          <a:xfrm>
            <a:off x="5088467" y="301836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5" name="TextBox 1675314"/>
          <p:cNvSpPr txBox="1">
            <a:spLocks noChangeArrowheads="1"/>
          </p:cNvSpPr>
          <p:nvPr/>
        </p:nvSpPr>
        <p:spPr bwMode="auto">
          <a:xfrm>
            <a:off x="6002867" y="3018367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6" name="TextBox 1675315"/>
          <p:cNvSpPr txBox="1">
            <a:spLocks noChangeArrowheads="1"/>
          </p:cNvSpPr>
          <p:nvPr/>
        </p:nvSpPr>
        <p:spPr bwMode="auto">
          <a:xfrm>
            <a:off x="7222067" y="301836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7" name="TextBox 1675316"/>
          <p:cNvSpPr txBox="1">
            <a:spLocks noChangeArrowheads="1"/>
          </p:cNvSpPr>
          <p:nvPr/>
        </p:nvSpPr>
        <p:spPr bwMode="auto">
          <a:xfrm>
            <a:off x="8136467" y="3018367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 Dsus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8" name="TextBox 1675317"/>
          <p:cNvSpPr txBox="1">
            <a:spLocks noChangeArrowheads="1"/>
          </p:cNvSpPr>
          <p:nvPr/>
        </p:nvSpPr>
        <p:spPr bwMode="auto">
          <a:xfrm>
            <a:off x="-16933" y="4116917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 shall reign over all the earth             Sing unto the Ancient of Days</a:t>
            </a:r>
          </a:p>
        </p:txBody>
      </p:sp>
      <p:sp>
        <p:nvSpPr>
          <p:cNvPr id="1675319" name="TextBox 1675318"/>
          <p:cNvSpPr txBox="1">
            <a:spLocks noChangeArrowheads="1"/>
          </p:cNvSpPr>
          <p:nvPr/>
        </p:nvSpPr>
        <p:spPr bwMode="auto">
          <a:xfrm>
            <a:off x="-16933" y="4802717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compare to Your matchless worth             Sing unto the Ancient of Days</a:t>
            </a:r>
          </a:p>
        </p:txBody>
      </p:sp>
      <p:sp>
        <p:nvSpPr>
          <p:cNvPr id="1675320" name="TextBox 1675319"/>
          <p:cNvSpPr txBox="1">
            <a:spLocks noChangeArrowheads="1"/>
          </p:cNvSpPr>
          <p:nvPr/>
        </p:nvSpPr>
        <p:spPr bwMode="auto">
          <a:xfrm>
            <a:off x="1811867" y="3812117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1" name="TextBox 1675320"/>
          <p:cNvSpPr txBox="1">
            <a:spLocks noChangeArrowheads="1"/>
          </p:cNvSpPr>
          <p:nvPr/>
        </p:nvSpPr>
        <p:spPr bwMode="auto">
          <a:xfrm>
            <a:off x="5164667" y="381211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2" name="TextBox 1675321"/>
          <p:cNvSpPr txBox="1">
            <a:spLocks noChangeArrowheads="1"/>
          </p:cNvSpPr>
          <p:nvPr/>
        </p:nvSpPr>
        <p:spPr bwMode="auto">
          <a:xfrm>
            <a:off x="5698067" y="381211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3" name="TextBox 1675322"/>
          <p:cNvSpPr txBox="1">
            <a:spLocks noChangeArrowheads="1"/>
          </p:cNvSpPr>
          <p:nvPr/>
        </p:nvSpPr>
        <p:spPr bwMode="auto">
          <a:xfrm>
            <a:off x="6383867" y="3812117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Am/D  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4" name="TextBox 1675323"/>
          <p:cNvSpPr txBox="1">
            <a:spLocks noChangeArrowheads="1"/>
          </p:cNvSpPr>
          <p:nvPr/>
        </p:nvSpPr>
        <p:spPr bwMode="auto">
          <a:xfrm>
            <a:off x="7755467" y="3812117"/>
            <a:ext cx="1143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(no3rd)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5" name="TextBox 1675324"/>
          <p:cNvSpPr txBox="1">
            <a:spLocks noChangeArrowheads="1"/>
          </p:cNvSpPr>
          <p:nvPr/>
        </p:nvSpPr>
        <p:spPr bwMode="auto">
          <a:xfrm>
            <a:off x="1811867" y="4421717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6" name="TextBox 1675325"/>
          <p:cNvSpPr txBox="1">
            <a:spLocks noChangeArrowheads="1"/>
          </p:cNvSpPr>
          <p:nvPr/>
        </p:nvSpPr>
        <p:spPr bwMode="auto">
          <a:xfrm>
            <a:off x="5164667" y="442171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7" name="TextBox 1675326"/>
          <p:cNvSpPr txBox="1">
            <a:spLocks noChangeArrowheads="1"/>
          </p:cNvSpPr>
          <p:nvPr/>
        </p:nvSpPr>
        <p:spPr bwMode="auto">
          <a:xfrm>
            <a:off x="5698067" y="4421717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8" name="TextBox 1675327"/>
          <p:cNvSpPr txBox="1">
            <a:spLocks noChangeArrowheads="1"/>
          </p:cNvSpPr>
          <p:nvPr/>
        </p:nvSpPr>
        <p:spPr bwMode="auto">
          <a:xfrm>
            <a:off x="6383867" y="4421717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Am/D  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9" name="TextBox 1675328"/>
          <p:cNvSpPr txBox="1">
            <a:spLocks noChangeArrowheads="1"/>
          </p:cNvSpPr>
          <p:nvPr/>
        </p:nvSpPr>
        <p:spPr bwMode="auto">
          <a:xfrm>
            <a:off x="7755467" y="4421717"/>
            <a:ext cx="1143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(no3rd)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1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7938" y="2078038"/>
            <a:ext cx="9144001" cy="23415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7938" y="609600"/>
            <a:ext cx="9144001" cy="14684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9921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a joyful noise all ye people    Sing a song to the Lord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76200" y="687388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6779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His goodness and His mercy     Of His faithfulness and love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2705100" y="6873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167220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14800" y="687388"/>
            <a:ext cx="914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m6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-4763" y="245745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Worship the Lord,    and praise His Holy Name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-7938" y="316230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Worship the Lord,    let’s magnify His Name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-4763" y="3919538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(2</a:t>
            </a:r>
            <a:r>
              <a:rPr lang="en-US" sz="20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nd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ending)  Let’s magnify His Name</a:t>
            </a:r>
          </a:p>
        </p:txBody>
      </p:sp>
      <p:sp>
        <p:nvSpPr>
          <p:cNvPr id="167220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763" y="2152650"/>
            <a:ext cx="533401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0638" y="214630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76525" y="215265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500438" y="2152650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</a:t>
            </a:r>
          </a:p>
        </p:txBody>
      </p:sp>
      <p:sp>
        <p:nvSpPr>
          <p:cNvPr id="1672213" name="Text Box 21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60850" y="2155825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672214" name="Text Box 2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76838" y="2155825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2220" name="Text Box 2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991100" y="2857500"/>
            <a:ext cx="990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m7(b5)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5600700" y="687388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838200" y="1392238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2705100" y="13922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45000" y="1381125"/>
            <a:ext cx="914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m6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6127750" y="1392238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42" name="Text Box 19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954713" y="2155825"/>
            <a:ext cx="4794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438" y="28575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2225" y="285750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2676525" y="285750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3348038" y="2857500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</a:t>
            </a:r>
          </a:p>
        </p:txBody>
      </p:sp>
      <p:sp>
        <p:nvSpPr>
          <p:cNvPr id="47" name="Text Box 21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10038" y="285750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48" name="Text Box 19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69013" y="2857500"/>
            <a:ext cx="4810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2700338" y="360045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3155950" y="3600450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1" name="Text Box 2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19550" y="36004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Dsus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4778375" y="35988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2083" name="Rectangle 3"/>
          <p:cNvSpPr>
            <a:spLocks noChangeArrowheads="1"/>
          </p:cNvSpPr>
          <p:nvPr/>
        </p:nvSpPr>
        <p:spPr bwMode="auto">
          <a:xfrm>
            <a:off x="-7938" y="0"/>
            <a:ext cx="9144001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0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 bwMode="auto">
          <a:xfrm>
            <a:off x="-15875" y="1804988"/>
            <a:ext cx="9144000" cy="1119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51" name="Rectangle 49"/>
          <p:cNvSpPr>
            <a:spLocks noChangeArrowheads="1"/>
          </p:cNvSpPr>
          <p:nvPr/>
        </p:nvSpPr>
        <p:spPr bwMode="auto">
          <a:xfrm>
            <a:off x="-6350" y="2928938"/>
            <a:ext cx="9144000" cy="1120775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-15875" y="685800"/>
            <a:ext cx="9144000" cy="111918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-15875" y="24796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the King of kings,        He’s Lord of lords          Jesus Christ is Lord Forever!</a:t>
            </a:r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12700" y="3648075"/>
            <a:ext cx="91440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the Prince of Peace,     He’s the Great I Am       Jesus Christ is Lord Forever!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-3175" y="21415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2816225" y="21415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407025" y="21415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6854825" y="2141538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7867650" y="21415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588" y="3267075"/>
            <a:ext cx="6096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820988" y="3267075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411788" y="3267075"/>
            <a:ext cx="6096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6859588" y="3267075"/>
            <a:ext cx="4953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7872413" y="3267075"/>
            <a:ext cx="6096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15875" y="14049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Every knee shall bow and every tongue confess  that Jesus Christ is Lord Forever!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-15875" y="10048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2803525" y="10048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5394325" y="10048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6842125" y="1004888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7854950" y="10048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-15875" y="676275"/>
            <a:ext cx="1143000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Verse: 1</a:t>
            </a:r>
            <a:endParaRPr lang="en-US" sz="12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-6350" y="1828800"/>
            <a:ext cx="1143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Verse: 2</a:t>
            </a:r>
            <a:endParaRPr lang="en-US" sz="12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763" y="2952750"/>
            <a:ext cx="1143000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Verse: 2</a:t>
            </a:r>
            <a:endParaRPr lang="en-US" sz="12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4" name="Rectangle 51"/>
          <p:cNvSpPr>
            <a:spLocks noChangeArrowheads="1"/>
          </p:cNvSpPr>
          <p:nvPr/>
        </p:nvSpPr>
        <p:spPr bwMode="auto">
          <a:xfrm>
            <a:off x="-6350" y="4049713"/>
            <a:ext cx="9144000" cy="116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75" name="Rectangle 44"/>
          <p:cNvSpPr>
            <a:spLocks noChangeArrowheads="1"/>
          </p:cNvSpPr>
          <p:nvPr/>
        </p:nvSpPr>
        <p:spPr bwMode="auto">
          <a:xfrm>
            <a:off x="-3175" y="5229225"/>
            <a:ext cx="9169400" cy="1158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Text Box 45"/>
          <p:cNvSpPr txBox="1">
            <a:spLocks noChangeArrowheads="1"/>
          </p:cNvSpPr>
          <p:nvPr/>
        </p:nvSpPr>
        <p:spPr bwMode="auto">
          <a:xfrm>
            <a:off x="-6350" y="4837113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Can’t stop praising His Name      I Just can’t stop Praising His Name    I Just can’t stop Praising His Name     JESUS!</a:t>
            </a:r>
          </a:p>
        </p:txBody>
      </p:sp>
      <p:sp>
        <p:nvSpPr>
          <p:cNvPr id="55" name="Text Box 46"/>
          <p:cNvSpPr txBox="1">
            <a:spLocks noChangeArrowheads="1"/>
          </p:cNvSpPr>
          <p:nvPr/>
        </p:nvSpPr>
        <p:spPr bwMode="auto">
          <a:xfrm>
            <a:off x="-6350" y="4456113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56" name="Text Box 47"/>
          <p:cNvSpPr txBox="1">
            <a:spLocks noChangeArrowheads="1"/>
          </p:cNvSpPr>
          <p:nvPr/>
        </p:nvSpPr>
        <p:spPr bwMode="auto">
          <a:xfrm>
            <a:off x="2736850" y="4456113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57" name="Text Box 48"/>
          <p:cNvSpPr txBox="1">
            <a:spLocks noChangeArrowheads="1"/>
          </p:cNvSpPr>
          <p:nvPr/>
        </p:nvSpPr>
        <p:spPr bwMode="auto">
          <a:xfrm>
            <a:off x="5480050" y="4456113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58" name="Text Box 49"/>
          <p:cNvSpPr txBox="1">
            <a:spLocks noChangeArrowheads="1"/>
          </p:cNvSpPr>
          <p:nvPr/>
        </p:nvSpPr>
        <p:spPr bwMode="auto">
          <a:xfrm>
            <a:off x="7689850" y="4456113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59" name="Text Box 50"/>
          <p:cNvSpPr txBox="1">
            <a:spLocks noChangeArrowheads="1"/>
          </p:cNvSpPr>
          <p:nvPr/>
        </p:nvSpPr>
        <p:spPr bwMode="auto">
          <a:xfrm>
            <a:off x="8299450" y="4456113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-42863" y="6067425"/>
            <a:ext cx="9144001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 Will Praise the Lord..     I Will Praise The Lord   With my whole heart all of my strength   I will praise the Lord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" name="Text Box 54"/>
          <p:cNvSpPr txBox="1">
            <a:spLocks noChangeArrowheads="1"/>
          </p:cNvSpPr>
          <p:nvPr/>
        </p:nvSpPr>
        <p:spPr bwMode="auto">
          <a:xfrm>
            <a:off x="7938" y="5670550"/>
            <a:ext cx="5429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62" name="Text Box 56"/>
          <p:cNvSpPr txBox="1">
            <a:spLocks noChangeArrowheads="1"/>
          </p:cNvSpPr>
          <p:nvPr/>
        </p:nvSpPr>
        <p:spPr bwMode="auto">
          <a:xfrm>
            <a:off x="1893888" y="56864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529138" y="5686425"/>
            <a:ext cx="565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64" name="Text Box 59"/>
          <p:cNvSpPr txBox="1">
            <a:spLocks noChangeArrowheads="1"/>
          </p:cNvSpPr>
          <p:nvPr/>
        </p:nvSpPr>
        <p:spPr bwMode="auto">
          <a:xfrm>
            <a:off x="6837363" y="5673725"/>
            <a:ext cx="5127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17463" y="5305425"/>
            <a:ext cx="1143000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endParaRPr lang="en-US" sz="12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22225" y="4125913"/>
            <a:ext cx="1143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  <a:endParaRPr lang="en-US" sz="12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9" name="Rectangle 2"/>
          <p:cNvSpPr>
            <a:spLocks noChangeArrowheads="1"/>
          </p:cNvSpPr>
          <p:nvPr/>
        </p:nvSpPr>
        <p:spPr bwMode="auto">
          <a:xfrm>
            <a:off x="0" y="0"/>
            <a:ext cx="9167813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2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24" name="Rectangle 60"/>
          <p:cNvSpPr>
            <a:spLocks noChangeArrowheads="1"/>
          </p:cNvSpPr>
          <p:nvPr/>
        </p:nvSpPr>
        <p:spPr bwMode="auto">
          <a:xfrm>
            <a:off x="0" y="1295400"/>
            <a:ext cx="9144000" cy="1828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323" name="Rectangle 59"/>
          <p:cNvSpPr>
            <a:spLocks noChangeArrowheads="1"/>
          </p:cNvSpPr>
          <p:nvPr/>
        </p:nvSpPr>
        <p:spPr bwMode="auto">
          <a:xfrm>
            <a:off x="0" y="3124200"/>
            <a:ext cx="9144000" cy="3733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magnify the Lord         Come glorify His name</a:t>
            </a:r>
            <a:b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(Repeat)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31242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39624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4102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62484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0" y="1752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glory and honor     Be unto the Precious Lamb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28194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0" y="25908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blessing and power      Be unto the Great I am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6482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54102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6096000" y="1447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30480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49530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57150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248400" y="2286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0" y="3581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  of   kings        Lord    of   lords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0" y="4572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Prince    of    peace        The one    we    adore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0" y="5426075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give you praise         Forevermore</a:t>
            </a:r>
          </a:p>
        </p:txBody>
      </p:sp>
      <p:sp>
        <p:nvSpPr>
          <p:cNvPr id="1675302" name="Text Box 38"/>
          <p:cNvSpPr txBox="1">
            <a:spLocks noChangeArrowheads="1"/>
          </p:cNvSpPr>
          <p:nvPr/>
        </p:nvSpPr>
        <p:spPr bwMode="auto">
          <a:xfrm>
            <a:off x="0" y="6172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of kings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29718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3429000" y="3276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40386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47244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5181600" y="3276600"/>
            <a:ext cx="72866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5791200" y="3276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2743200" y="41910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3200400" y="4191000"/>
            <a:ext cx="72866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3962400" y="4191000"/>
            <a:ext cx="57785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6096000" y="41910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4876800" y="41910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5410200" y="4191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3200400" y="5105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3733800" y="5105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4343400" y="5105400"/>
            <a:ext cx="57785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5105400" y="5105400"/>
            <a:ext cx="57785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5562600" y="5105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6248400" y="5105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4648200" y="5867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284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856038"/>
            <a:ext cx="9144000" cy="30019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0"/>
            <a:ext cx="9144000" cy="38560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8653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Lord I love You</a:t>
            </a:r>
          </a:p>
        </p:txBody>
      </p:sp>
      <p:sp>
        <p:nvSpPr>
          <p:cNvPr id="1686531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   Lord You’re Holy</a:t>
            </a:r>
          </a:p>
        </p:txBody>
      </p:sp>
      <p:sp>
        <p:nvSpPr>
          <p:cNvPr id="1686532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You’re worthy of my Praise</a:t>
            </a:r>
          </a:p>
        </p:txBody>
      </p:sp>
      <p:sp>
        <p:nvSpPr>
          <p:cNvPr id="1686533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say</a:t>
            </a:r>
          </a:p>
        </p:txBody>
      </p:sp>
      <p:sp>
        <p:nvSpPr>
          <p:cNvPr id="1686537" name="Text Box 9"/>
          <p:cNvSpPr txBox="1">
            <a:spLocks noChangeArrowheads="1"/>
          </p:cNvSpPr>
          <p:nvPr/>
        </p:nvSpPr>
        <p:spPr bwMode="auto">
          <a:xfrm>
            <a:off x="2209800" y="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38" name="Text Box 10"/>
          <p:cNvSpPr txBox="1">
            <a:spLocks noChangeArrowheads="1"/>
          </p:cNvSpPr>
          <p:nvPr/>
        </p:nvSpPr>
        <p:spPr bwMode="auto">
          <a:xfrm>
            <a:off x="3505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39" name="Text Box 11"/>
          <p:cNvSpPr txBox="1">
            <a:spLocks noChangeArrowheads="1"/>
          </p:cNvSpPr>
          <p:nvPr/>
        </p:nvSpPr>
        <p:spPr bwMode="auto">
          <a:xfrm>
            <a:off x="5029200" y="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40" name="Text Box 12"/>
          <p:cNvSpPr txBox="1">
            <a:spLocks noChangeArrowheads="1"/>
          </p:cNvSpPr>
          <p:nvPr/>
        </p:nvSpPr>
        <p:spPr bwMode="auto">
          <a:xfrm>
            <a:off x="6934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1" name="Text Box 13"/>
          <p:cNvSpPr txBox="1">
            <a:spLocks noChangeArrowheads="1"/>
          </p:cNvSpPr>
          <p:nvPr/>
        </p:nvSpPr>
        <p:spPr bwMode="auto">
          <a:xfrm>
            <a:off x="304800" y="9144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2" name="Text Box 14"/>
          <p:cNvSpPr txBox="1">
            <a:spLocks noChangeArrowheads="1"/>
          </p:cNvSpPr>
          <p:nvPr/>
        </p:nvSpPr>
        <p:spPr bwMode="auto">
          <a:xfrm>
            <a:off x="2438400" y="914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3" name="Text Box 15"/>
          <p:cNvSpPr txBox="1">
            <a:spLocks noChangeArrowheads="1"/>
          </p:cNvSpPr>
          <p:nvPr/>
        </p:nvSpPr>
        <p:spPr bwMode="auto">
          <a:xfrm>
            <a:off x="4038600" y="9144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4" name="Text Box 16"/>
          <p:cNvSpPr txBox="1">
            <a:spLocks noChangeArrowheads="1"/>
          </p:cNvSpPr>
          <p:nvPr/>
        </p:nvSpPr>
        <p:spPr bwMode="auto">
          <a:xfrm>
            <a:off x="7772400" y="914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5" name="Text Box 17"/>
          <p:cNvSpPr txBox="1">
            <a:spLocks noChangeArrowheads="1"/>
          </p:cNvSpPr>
          <p:nvPr/>
        </p:nvSpPr>
        <p:spPr bwMode="auto">
          <a:xfrm>
            <a:off x="609600" y="19050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6" name="Text Box 18"/>
          <p:cNvSpPr txBox="1">
            <a:spLocks noChangeArrowheads="1"/>
          </p:cNvSpPr>
          <p:nvPr/>
        </p:nvSpPr>
        <p:spPr bwMode="auto">
          <a:xfrm>
            <a:off x="2438400" y="1905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7" name="Text Box 19"/>
          <p:cNvSpPr txBox="1">
            <a:spLocks noChangeArrowheads="1"/>
          </p:cNvSpPr>
          <p:nvPr/>
        </p:nvSpPr>
        <p:spPr bwMode="auto">
          <a:xfrm>
            <a:off x="6096000" y="190500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86548" name="Text Box 20"/>
          <p:cNvSpPr txBox="1">
            <a:spLocks noChangeArrowheads="1"/>
          </p:cNvSpPr>
          <p:nvPr/>
        </p:nvSpPr>
        <p:spPr bwMode="auto">
          <a:xfrm>
            <a:off x="7391400" y="19050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9" name="Text Box 21"/>
          <p:cNvSpPr txBox="1">
            <a:spLocks noChangeArrowheads="1"/>
          </p:cNvSpPr>
          <p:nvPr/>
        </p:nvSpPr>
        <p:spPr bwMode="auto">
          <a:xfrm>
            <a:off x="2971800" y="28956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0" name="Text Box 22"/>
          <p:cNvSpPr txBox="1">
            <a:spLocks noChangeArrowheads="1"/>
          </p:cNvSpPr>
          <p:nvPr/>
        </p:nvSpPr>
        <p:spPr bwMode="auto">
          <a:xfrm>
            <a:off x="4038600" y="28956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1" name="Text Box 23"/>
          <p:cNvSpPr txBox="1">
            <a:spLocks noChangeArrowheads="1"/>
          </p:cNvSpPr>
          <p:nvPr/>
        </p:nvSpPr>
        <p:spPr bwMode="auto">
          <a:xfrm>
            <a:off x="5105400" y="2895600"/>
            <a:ext cx="1447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2" name="Text Box 24"/>
          <p:cNvSpPr txBox="1">
            <a:spLocks noChangeArrowheads="1"/>
          </p:cNvSpPr>
          <p:nvPr/>
        </p:nvSpPr>
        <p:spPr bwMode="auto">
          <a:xfrm>
            <a:off x="5867400" y="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3" name="Text Box 25"/>
          <p:cNvSpPr txBox="1">
            <a:spLocks noChangeArrowheads="1"/>
          </p:cNvSpPr>
          <p:nvPr/>
        </p:nvSpPr>
        <p:spPr bwMode="auto">
          <a:xfrm>
            <a:off x="6248400" y="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54" name="Text Box 26"/>
          <p:cNvSpPr txBox="1">
            <a:spLocks noChangeArrowheads="1"/>
          </p:cNvSpPr>
          <p:nvPr/>
        </p:nvSpPr>
        <p:spPr bwMode="auto">
          <a:xfrm>
            <a:off x="4876800" y="19050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55" name="Text Box 27"/>
          <p:cNvSpPr txBox="1">
            <a:spLocks noChangeArrowheads="1"/>
          </p:cNvSpPr>
          <p:nvPr/>
        </p:nvSpPr>
        <p:spPr bwMode="auto">
          <a:xfrm>
            <a:off x="-38100" y="43132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Love You     You’re Holy  </a:t>
            </a:r>
          </a:p>
        </p:txBody>
      </p:sp>
      <p:sp>
        <p:nvSpPr>
          <p:cNvPr id="1686556" name="Text Box 28"/>
          <p:cNvSpPr txBox="1">
            <a:spLocks noChangeArrowheads="1"/>
          </p:cNvSpPr>
          <p:nvPr/>
        </p:nvSpPr>
        <p:spPr bwMode="auto">
          <a:xfrm>
            <a:off x="-4763" y="5273675"/>
            <a:ext cx="9144001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Worthy of my praise  </a:t>
            </a:r>
          </a:p>
        </p:txBody>
      </p:sp>
      <p:sp>
        <p:nvSpPr>
          <p:cNvPr id="1686557" name="Text Box 29"/>
          <p:cNvSpPr txBox="1">
            <a:spLocks noChangeArrowheads="1"/>
          </p:cNvSpPr>
          <p:nvPr/>
        </p:nvSpPr>
        <p:spPr bwMode="auto">
          <a:xfrm>
            <a:off x="2324100" y="3856038"/>
            <a:ext cx="1295400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86558" name="Text Box 30"/>
          <p:cNvSpPr txBox="1">
            <a:spLocks noChangeArrowheads="1"/>
          </p:cNvSpPr>
          <p:nvPr/>
        </p:nvSpPr>
        <p:spPr bwMode="auto">
          <a:xfrm>
            <a:off x="5905500" y="3932238"/>
            <a:ext cx="8382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9" name="Text Box 31"/>
          <p:cNvSpPr txBox="1">
            <a:spLocks noChangeArrowheads="1"/>
          </p:cNvSpPr>
          <p:nvPr/>
        </p:nvSpPr>
        <p:spPr bwMode="auto">
          <a:xfrm>
            <a:off x="3348038" y="4892675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0" name="Text Box 32"/>
          <p:cNvSpPr txBox="1">
            <a:spLocks noChangeArrowheads="1"/>
          </p:cNvSpPr>
          <p:nvPr/>
        </p:nvSpPr>
        <p:spPr bwMode="auto">
          <a:xfrm>
            <a:off x="5938838" y="4892675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1" name="Text Box 33"/>
          <p:cNvSpPr txBox="1">
            <a:spLocks noChangeArrowheads="1"/>
          </p:cNvSpPr>
          <p:nvPr/>
        </p:nvSpPr>
        <p:spPr bwMode="auto">
          <a:xfrm>
            <a:off x="7005638" y="4892675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2" name="Text Box 34"/>
          <p:cNvSpPr txBox="1">
            <a:spLocks noChangeArrowheads="1"/>
          </p:cNvSpPr>
          <p:nvPr/>
        </p:nvSpPr>
        <p:spPr bwMode="auto">
          <a:xfrm>
            <a:off x="0" y="6278563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say  (2x’s only)</a:t>
            </a:r>
          </a:p>
        </p:txBody>
      </p:sp>
      <p:sp>
        <p:nvSpPr>
          <p:cNvPr id="1686563" name="Text Box 35"/>
          <p:cNvSpPr txBox="1">
            <a:spLocks noChangeArrowheads="1"/>
          </p:cNvSpPr>
          <p:nvPr/>
        </p:nvSpPr>
        <p:spPr bwMode="auto">
          <a:xfrm>
            <a:off x="1981200" y="5867400"/>
            <a:ext cx="3505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 Em  F F#dim 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075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457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rain fall, let the wind blow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981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a rock that I lean on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8956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my shelter from every storm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810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I have a friend His name is Jesus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57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I have a friend His name is Jesus, Jesus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5410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 is a place that I can go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3388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I have a friend His name is Jesus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838200" y="0"/>
            <a:ext cx="609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25908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8674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7818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657600" y="990600"/>
            <a:ext cx="1295400" cy="5191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repeat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438400" y="1524000"/>
            <a:ext cx="990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572000" y="1524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1828800" y="2514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276600" y="2514600"/>
            <a:ext cx="838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E/G#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4267200" y="2514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943600" y="25146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676400" y="3429000"/>
            <a:ext cx="2514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- Dm -Em-F-F/G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943600" y="3429000"/>
            <a:ext cx="1295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  C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1905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4191000" y="4267200"/>
            <a:ext cx="990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362200" y="5029200"/>
            <a:ext cx="990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886200" y="5029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572000" y="5029200"/>
            <a:ext cx="2209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  G  Am  A/C#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1752600" y="6019800"/>
            <a:ext cx="2514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- Dm -Em-F-F/G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5715000" y="5943600"/>
            <a:ext cx="1295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  C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3338" y="2513013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-9525"/>
            <a:ext cx="9150350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31591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though  I  could pride  myself   in battles won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94297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I’ve been blessed beyond measure   and by His strength alone I overcome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2700" y="15367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I could stop and count successes    like diamonds in my hand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34925" y="21431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those trophies are not equal   to the grace by which I stand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-4763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2202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850" y="-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7125" y="-4763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171700" y="-9525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505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91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858000" y="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9400" y="6207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9572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089275" y="1247775"/>
            <a:ext cx="3254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-6350" y="1231900"/>
            <a:ext cx="2857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8716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0031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672218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4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-33338" y="1839913"/>
            <a:ext cx="6096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2221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1813" y="1844675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00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4822825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6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05400" y="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6303963" y="1839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8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5575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965450" y="620713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4013" y="620713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1150" y="620713"/>
            <a:ext cx="8540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4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4450" y="6207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5899150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4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84613" y="1844675"/>
            <a:ext cx="65246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6350" y="28098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700" y="3435350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-6350" y="403701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2700" y="25130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508000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2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70000" y="252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53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22600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54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72313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42300" y="2520950"/>
            <a:ext cx="638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6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7463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46100" y="31384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895475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4149725" y="3821113"/>
            <a:ext cx="10493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2509838" y="3803650"/>
            <a:ext cx="6270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224213" y="3808413"/>
            <a:ext cx="8731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2" name="Text Box 25"/>
          <p:cNvSpPr txBox="1">
            <a:spLocks noChangeArrowheads="1"/>
          </p:cNvSpPr>
          <p:nvPr/>
        </p:nvSpPr>
        <p:spPr bwMode="auto">
          <a:xfrm>
            <a:off x="6605588" y="25209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63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46675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4241800" y="25209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6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176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749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2600" y="313848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8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40150" y="31638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9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8500" y="31623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70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18300" y="317817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71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17600" y="3735388"/>
            <a:ext cx="584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5900" y="3833813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09" name="Rectangle 73"/>
          <p:cNvSpPr>
            <a:spLocks noChangeArrowheads="1"/>
          </p:cNvSpPr>
          <p:nvPr/>
        </p:nvSpPr>
        <p:spPr bwMode="auto">
          <a:xfrm>
            <a:off x="-39688" y="4349750"/>
            <a:ext cx="9150351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-68263" y="462597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     for only by His grace       I am redeemed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-71438" y="5262563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only   His tender mercy     could reach beyond my weakness to my need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-82550" y="5856288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  I   seek no greater honor     than just to know Him more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-68263" y="6502400"/>
            <a:ext cx="9144001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to count my gains but losses to the glory of my Lord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-33338" y="4354513"/>
            <a:ext cx="5715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80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513" y="43497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3788" y="4354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138363" y="434975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3471863" y="43592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53075" y="43497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605588" y="4359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8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963" y="49403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82232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3270250" y="5575300"/>
            <a:ext cx="327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-77788" y="5551488"/>
            <a:ext cx="28575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670050" y="5572125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242887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92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3875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730250" y="622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94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3488" y="621665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3721100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757738" y="55848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7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5663" y="4349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5735638" y="621188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9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5038" y="495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2233613" y="4979988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57588" y="4979988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89713" y="4940300"/>
            <a:ext cx="854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10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013" y="494030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04" name="Text Box 13"/>
          <p:cNvSpPr txBox="1">
            <a:spLocks noChangeArrowheads="1"/>
          </p:cNvSpPr>
          <p:nvPr/>
        </p:nvSpPr>
        <p:spPr bwMode="auto">
          <a:xfrm>
            <a:off x="5268913" y="49672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0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51275" y="6202363"/>
            <a:ext cx="652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141" name="Rectangle 3"/>
          <p:cNvSpPr>
            <a:spLocks noChangeArrowheads="1"/>
          </p:cNvSpPr>
          <p:nvPr/>
        </p:nvSpPr>
        <p:spPr bwMode="auto">
          <a:xfrm>
            <a:off x="6096000" y="6096000"/>
            <a:ext cx="3014663" cy="762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7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26175" y="6153150"/>
            <a:ext cx="2754313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slide</a:t>
            </a:r>
            <a:b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 than Key Change</a:t>
            </a:r>
            <a:endParaRPr lang="en-US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5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 bwMode="auto">
          <a:xfrm>
            <a:off x="0" y="4467225"/>
            <a:ext cx="9144000" cy="79057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96"/>
          <p:cNvSpPr>
            <a:spLocks noChangeArrowheads="1"/>
          </p:cNvSpPr>
          <p:nvPr/>
        </p:nvSpPr>
        <p:spPr bwMode="auto">
          <a:xfrm>
            <a:off x="-23813" y="1871663"/>
            <a:ext cx="9132888" cy="7127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-26988" y="1588"/>
            <a:ext cx="9170988" cy="18938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845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050" y="9239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7463" y="15255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050" y="1588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4350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6350" y="95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8950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1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77075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48650" y="9525"/>
            <a:ext cx="6381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2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13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2450" y="6270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901825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11938" y="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9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53025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48150" y="95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39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12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28950" y="627063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4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46500" y="6524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5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14850" y="6524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6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24650" y="668338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27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0" y="1225550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-30163" y="2584450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3175" y="28797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875" y="35052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 every   victory     let it  be   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3175" y="410686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419350" y="2216150"/>
            <a:ext cx="670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  is  Christ  alone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4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38463" y="19605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5208588" y="19605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6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3663" y="25844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8463" y="2595563"/>
            <a:ext cx="8715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08588" y="258603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79" name="Text Box 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04000" y="2586038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86638" y="25955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81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86188" y="2595563"/>
            <a:ext cx="769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82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39688" y="3830638"/>
            <a:ext cx="4572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42150" y="3257550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22850" y="32575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5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85838" y="3830638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23813" y="4745038"/>
            <a:ext cx="91440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is  Christ  alone                  ……is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2275" y="4476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9" name="Text Box 24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099175" y="44672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0" name="Text Box 2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4052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91" name="Text Box 26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539038" y="4467225"/>
            <a:ext cx="8001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2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46137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95550" y="4476750"/>
            <a:ext cx="1085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35563" y="44767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88913" y="1960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Change</a:t>
            </a: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633413" y="3235325"/>
            <a:ext cx="6429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101" name="Text Box 18"/>
          <p:cNvSpPr txBox="1">
            <a:spLocks noChangeArrowheads="1"/>
          </p:cNvSpPr>
          <p:nvPr/>
        </p:nvSpPr>
        <p:spPr bwMode="auto">
          <a:xfrm>
            <a:off x="2093913" y="3228975"/>
            <a:ext cx="844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327150" y="3233738"/>
            <a:ext cx="879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bmaj7</a:t>
            </a:r>
          </a:p>
        </p:txBody>
      </p:sp>
      <p:sp>
        <p:nvSpPr>
          <p:cNvPr id="10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8763" y="32337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0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446463" y="323373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5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52888" y="322897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93663" y="3233738"/>
            <a:ext cx="70961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</p:spTree>
    <p:extLst>
      <p:ext uri="{BB962C8B-B14F-4D97-AF65-F5344CB8AC3E}">
        <p14:creationId xmlns:p14="http://schemas.microsoft.com/office/powerpoint/2010/main" val="28298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78361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happen to you,  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370834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it happen to you 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869577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good,  Something just right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215189" y="412376"/>
            <a:ext cx="48126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581900" y="2396808"/>
            <a:ext cx="7239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816600" y="1461073"/>
            <a:ext cx="5384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8366760" y="2396808"/>
            <a:ext cx="685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7010400" y="2396808"/>
            <a:ext cx="5384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2758440" y="3327344"/>
            <a:ext cx="7239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5588000" y="3327345"/>
            <a:ext cx="4572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4388050" y="412377"/>
            <a:ext cx="48126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0" y="274256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It’s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happen to you…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715000" y="2396808"/>
            <a:ext cx="5384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720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13041</TotalTime>
  <Words>1031</Words>
  <Application>Microsoft Office PowerPoint</Application>
  <PresentationFormat>On-screen Show (4:3)</PresentationFormat>
  <Paragraphs>370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442</cp:revision>
  <dcterms:created xsi:type="dcterms:W3CDTF">2000-04-06T22:37:36Z</dcterms:created>
  <dcterms:modified xsi:type="dcterms:W3CDTF">2012-10-28T12:26:12Z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