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15"/>
  </p:notesMasterIdLst>
  <p:sldIdLst>
    <p:sldId id="425" r:id="rId7"/>
    <p:sldId id="422" r:id="rId8"/>
    <p:sldId id="423" r:id="rId9"/>
    <p:sldId id="424" r:id="rId10"/>
    <p:sldId id="414" r:id="rId11"/>
    <p:sldId id="421" r:id="rId12"/>
    <p:sldId id="427" r:id="rId13"/>
    <p:sldId id="42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8" d="100"/>
          <a:sy n="98" d="100"/>
        </p:scale>
        <p:origin x="-7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9DC123-A5A9-4B54-91A0-035E8FACB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87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8A5AE-7B69-411A-93B9-3E3A1B75A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4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CF226-2D81-4A48-BD4B-761C1CE47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8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E4E0-E036-4DFC-9868-0D2811F7E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55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20E1B-6E89-4BCD-AEAA-88A65C8D5F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84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5AC81-AC96-48AF-B4CE-AD789EF76A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19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6655E-409D-4E8F-B248-D565D3C181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648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93736-9CFC-470C-BF48-A22DAA6D3C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22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FE49C-FA00-42FD-8B46-0596CA7FD6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833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19A-45B8-4CDA-B45B-49441BF20A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83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926C1-C071-4675-9E7A-C2AEF67234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739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8D805-3AC6-4108-8C8F-B93BCB111EB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47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D5A06-782A-4353-9AE2-625AC9C86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17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6BEF7-3562-4D59-859C-50BA016A0C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76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56733-73EB-46C2-9861-1A4B6C809B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563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BE25E-F5D8-494C-BE03-1B9F8CDE8C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29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32764-4A79-41A4-BCDB-4940295E3E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28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764C5-88F7-4B71-A15C-F639A30856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748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9642D-A2AF-4880-A652-733568924C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61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E23F5-939F-405E-814E-64FDC02EBE6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2891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88B8E-04FC-4CCA-9CDD-E90302F7170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581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57D16-31BA-4314-9693-EE253527C3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4042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C3C98-DD7D-449A-9CE6-742A91B011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56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ABC52-9EB4-4F52-A1C6-A29629296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55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5802B-BE0D-425A-8A51-6204E923C8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3194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5E817-D20F-4704-A811-A3BCFE41E4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460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28ED6-0BBA-4BD6-87A2-1BFA19C9EB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8896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39556-27A4-42FD-BD59-A41B49464E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812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CE9B0-EDDE-49D2-8A7A-B5CD0C1099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01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37015-FEAA-43BB-94F9-3C8ED3AE06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334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A0541-F845-4C85-B2EE-1ECC5E7521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01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67D23-ADA2-4082-B5FA-E421C5A64D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30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F1AA1-F552-41AD-90B3-3C0886DABF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904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774B1-AC07-45A1-914E-4339DBD10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00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664FA-03A4-4FBA-864B-9C9EC148E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175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44EA-3B65-44D5-9E12-567150E093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055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88F86-8D0C-49F3-B8C1-E6D9625BED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50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96B87-DD03-4706-84C0-949172DA2E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637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49B56-714A-44CB-89A8-E098E35624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4432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CD716-B725-44D4-B9D2-916EB02D87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6962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D0AFA-B5A3-4C59-8A2C-106A883504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172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39670-4355-4867-8790-59CD90EE8B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285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D9C72-93E4-419A-A4A6-23046A5B5A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459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B288D-C48D-4581-8BFA-50A8FAB01F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0397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9D4C-FBC8-4FB7-9546-A37257916B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8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D1BCF-308B-408E-97D6-0B887E71F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653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79B41-786F-4F2C-B298-DF3227009A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3260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00805-0D84-49BB-935A-5731A548F4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960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8C6B6-CE84-4CA1-BDCA-9A4897DC81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002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08985-42F2-4309-8C4C-4E5279D6D8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8675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3E6D3-23EB-426F-AE3B-1DBA3037C0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612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638E6-E3E9-4313-A674-AF91B22B3F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643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FC6C-F556-4A6C-BEF6-20A19BFF28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181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91FD0-335C-47AE-966C-C85CFA17A7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279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6F4EE-03A7-45BC-8C72-C6B9E297C1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7123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872CE-FB36-4167-B412-0888F6DE5B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78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EE06-B8BC-46CF-8F81-86D18A1A7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98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698ED-0669-490F-8F33-DC64008FD4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042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34DDB-3B68-4039-B21E-CEF1E54B16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446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0FCD2-8F4C-4B29-A00A-BEC58DF2B4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285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85405-F48E-482E-A10B-F39FF239AD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6404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9CAEC-6CB8-41CE-AD25-839C951BA4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1882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7FFEF-4947-4F2F-A7DB-7595D9EA0D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2369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1AD28-9970-4BAB-AC28-658AB45F6F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4D9A6-C61A-41D8-A2E2-3E51A31EA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8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520D0-C911-43A1-8A1D-ACE628C91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3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7B735-297B-4AED-A0AF-AEC2E6E25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F7DE4C-A18E-453F-BEA6-7B9B5C78A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91BEF4-0F12-4DA2-8603-9635D98D1B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4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46C3DF-B60C-43E8-9DD0-B047EF3378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16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CE58E5B-846D-4B4B-90BC-882ED879CD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6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C176CA16-A9C6-4D0A-805F-7033089129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6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0F234D8E-7A7C-4F33-8CE7-C387D6B5C4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03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0/" TargetMode="External"/><Relationship Id="rId2" Type="http://schemas.openxmlformats.org/officeDocument/2006/relationships/hyperlink" Target="http://dev.agodsendtech.com/mu_chords/quickimages/0/E/13/" TargetMode="External"/><Relationship Id="rId1" Type="http://schemas.openxmlformats.org/officeDocument/2006/relationships/slideLayout" Target="../slideLayouts/slideLayout62.xml"/><Relationship Id="rId6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A/5/" TargetMode="External"/><Relationship Id="rId4" Type="http://schemas.openxmlformats.org/officeDocument/2006/relationships/hyperlink" Target="http://dev.agodsendtech.com/mu_chords/quickimages/0/B/19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3175" y="3025775"/>
            <a:ext cx="9144000" cy="18510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0"/>
            <a:ext cx="9144000" cy="304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into His presence with Thanksgiving in your hearts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1143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give him praise,  and give Him praise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4038600" y="-1587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1611313" y="823913"/>
            <a:ext cx="3889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5638800" y="317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4076700" y="785813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1638300" y="0"/>
            <a:ext cx="723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-3175" y="1885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into His presence with Thanksgiving in your hearts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-3175" y="150495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-3175" y="2647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voices raise    Your voices raise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4035425" y="148907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1481138" y="2330450"/>
            <a:ext cx="3905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5635625" y="15081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3467100" y="2301875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1635125" y="1504950"/>
            <a:ext cx="723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4288" y="34512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Give glory and honor and power unto  Him------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4288" y="30702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14288" y="42132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Je----</a:t>
            </a:r>
            <a:r>
              <a:rPr lang="en-US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Name above all name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44663" y="308292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4910138" y="3082925"/>
            <a:ext cx="3905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4205288" y="3082925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2346325" y="3870325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23813" y="388461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947988" y="308292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70" name="Text Box 10"/>
          <p:cNvSpPr txBox="1">
            <a:spLocks noChangeArrowheads="1"/>
          </p:cNvSpPr>
          <p:nvPr/>
        </p:nvSpPr>
        <p:spPr bwMode="auto">
          <a:xfrm>
            <a:off x="1514475" y="3884613"/>
            <a:ext cx="582613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571500" y="388461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3314700" y="387350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75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Praise, Praise His name</a:t>
            </a:r>
            <a:endParaRPr lang="en-US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2133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Praise, Praise His name</a:t>
            </a:r>
            <a:endParaRPr lang="en-US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Praise, Praise His name</a:t>
            </a:r>
            <a:endParaRPr lang="en-US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2971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Praise, Praise His name</a:t>
            </a:r>
            <a:endParaRPr lang="en-US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3733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Give Him glory, Give Him honor</a:t>
            </a:r>
            <a:endParaRPr lang="en-US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4495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will magnify and sing</a:t>
            </a:r>
            <a:endParaRPr lang="en-US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5257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Praise,          </a:t>
            </a: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 His name  Praise His Name</a:t>
            </a:r>
            <a:endParaRPr lang="en-US" sz="36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615632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on give the Lord the Highest Praise</a:t>
            </a:r>
            <a:endParaRPr lang="en-US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19050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0480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9436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1905000" y="990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2819400" y="990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943600" y="990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2590800" y="1828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2590800" y="2667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429000" y="3505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6934200" y="35052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Adim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114800" y="4267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 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6400800" y="4267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7391400" y="4267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0" y="4876800"/>
            <a:ext cx="2971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 Gm Ab Adim Bb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4724400" y="5029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685800" y="5791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962400" y="5791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7848600" y="5791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84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Victory is mine, victory is mine</a:t>
            </a:r>
            <a:endParaRPr lang="en-US" sz="36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Victory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today is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362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For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told Satan,              to get behind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962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Victory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today is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20574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28956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8100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6482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54102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64008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819400" y="8382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562600" y="9144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447800" y="19050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2743200" y="19050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5181600" y="19812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096000" y="1981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7467600" y="19812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895600" y="35814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3657600" y="35814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648200" y="35814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105400" y="35814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5791200" y="35814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442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7525"/>
            <a:ext cx="9144000" cy="1828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10191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He’s    turned      my     mour---ning   in------to dancing again. He’s lifted my sorrow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699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476500" y="6699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4953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225" y="18557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     can’t         stay        si----lent,     I  must sing       for    His    joy    has    come   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71500" y="671513"/>
            <a:ext cx="1143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10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477000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5867400" y="671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6821488" y="676275"/>
            <a:ext cx="1104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Cmaj7/D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8001000" y="673100"/>
            <a:ext cx="266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714500" y="671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8382000" y="676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1113" y="1527175"/>
            <a:ext cx="5445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08013" y="1524000"/>
            <a:ext cx="11604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778000" y="152241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620963" y="1506538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022725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414963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184900" y="14906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6873875" y="14922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304088" y="1492250"/>
            <a:ext cx="604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7985125" y="150653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8404225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7213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11675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3222625" y="1506538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821238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079" name="Rectangle 34"/>
          <p:cNvSpPr>
            <a:spLocks noChangeArrowheads="1"/>
          </p:cNvSpPr>
          <p:nvPr/>
        </p:nvSpPr>
        <p:spPr bwMode="auto">
          <a:xfrm>
            <a:off x="0" y="2328863"/>
            <a:ext cx="9144000" cy="3124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80" name="Text Box 3"/>
          <p:cNvSpPr txBox="1">
            <a:spLocks noChangeArrowheads="1"/>
          </p:cNvSpPr>
          <p:nvPr/>
        </p:nvSpPr>
        <p:spPr bwMode="auto">
          <a:xfrm>
            <a:off x="0" y="2752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Where there once was only hurt                  He gave His healing hand</a:t>
            </a:r>
          </a:p>
        </p:txBody>
      </p:sp>
      <p:sp>
        <p:nvSpPr>
          <p:cNvPr id="2081" name="Text Box 5"/>
          <p:cNvSpPr txBox="1">
            <a:spLocks noChangeArrowheads="1"/>
          </p:cNvSpPr>
          <p:nvPr/>
        </p:nvSpPr>
        <p:spPr bwMode="auto">
          <a:xfrm>
            <a:off x="0" y="3514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Where there once was only pain     You brought comfort like a friend</a:t>
            </a:r>
          </a:p>
        </p:txBody>
      </p:sp>
      <p:sp>
        <p:nvSpPr>
          <p:cNvPr id="2082" name="Text Box 6"/>
          <p:cNvSpPr txBox="1">
            <a:spLocks noChangeArrowheads="1"/>
          </p:cNvSpPr>
          <p:nvPr/>
        </p:nvSpPr>
        <p:spPr bwMode="auto">
          <a:xfrm>
            <a:off x="-4763" y="50149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see the bright and morning sun    As it ushers in His    joy - ful      glad - ness</a:t>
            </a:r>
          </a:p>
        </p:txBody>
      </p:sp>
      <p:sp>
        <p:nvSpPr>
          <p:cNvPr id="2083" name="Text Box 7"/>
          <p:cNvSpPr txBox="1">
            <a:spLocks noChangeArrowheads="1"/>
          </p:cNvSpPr>
          <p:nvPr/>
        </p:nvSpPr>
        <p:spPr bwMode="auto">
          <a:xfrm>
            <a:off x="0" y="42751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feel the sweetness of His love piercing my dark-----ness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3716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3241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066800" y="3949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2695575" y="3949700"/>
            <a:ext cx="7620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4495800" y="38941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5110163" y="3897313"/>
            <a:ext cx="1371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C2maj7/G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07950" y="46751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022350" y="46831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2754313" y="4714875"/>
            <a:ext cx="73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159250" y="4714875"/>
            <a:ext cx="7350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</a:t>
            </a:r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518150" y="4714875"/>
            <a:ext cx="6413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27750" y="4714875"/>
            <a:ext cx="679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856413" y="4714875"/>
            <a:ext cx="6524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7575550" y="4721225"/>
            <a:ext cx="4048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897188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6195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8768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58293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5532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7415213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13716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23241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2897188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3679825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953000" y="31702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5715000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6553200" y="3187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-11113" y="5427663"/>
            <a:ext cx="9144001" cy="1422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12" name="Text Box 2"/>
          <p:cNvSpPr txBox="1">
            <a:spLocks noChangeArrowheads="1"/>
          </p:cNvSpPr>
          <p:nvPr/>
        </p:nvSpPr>
        <p:spPr bwMode="auto">
          <a:xfrm>
            <a:off x="11113" y="57562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Your anger lasts for a moment in  time       But Your favor is here</a:t>
            </a: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3751263" y="545306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2114" name="Text Box 7"/>
          <p:cNvSpPr txBox="1">
            <a:spLocks noChangeArrowheads="1"/>
          </p:cNvSpPr>
          <p:nvPr/>
        </p:nvSpPr>
        <p:spPr bwMode="auto">
          <a:xfrm>
            <a:off x="1588" y="6450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will be on me for all my     life    time </a:t>
            </a: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732588" y="5453063"/>
            <a:ext cx="53181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5715000" y="544512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1416050" y="5453063"/>
            <a:ext cx="4889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auto">
          <a:xfrm>
            <a:off x="849313" y="6156325"/>
            <a:ext cx="87788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(5b)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9"/>
          <p:cNvSpPr txBox="1">
            <a:spLocks noChangeArrowheads="1"/>
          </p:cNvSpPr>
          <p:nvPr/>
        </p:nvSpPr>
        <p:spPr bwMode="auto">
          <a:xfrm>
            <a:off x="2541588" y="6135688"/>
            <a:ext cx="6302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5" name="Text Box 21"/>
          <p:cNvSpPr txBox="1">
            <a:spLocks noChangeArrowheads="1"/>
          </p:cNvSpPr>
          <p:nvPr/>
        </p:nvSpPr>
        <p:spPr bwMode="auto">
          <a:xfrm>
            <a:off x="3217863" y="61420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G/F#</a:t>
            </a:r>
          </a:p>
        </p:txBody>
      </p:sp>
      <p:sp>
        <p:nvSpPr>
          <p:cNvPr id="86" name="Text Box 22"/>
          <p:cNvSpPr txBox="1">
            <a:spLocks noChangeArrowheads="1"/>
          </p:cNvSpPr>
          <p:nvPr/>
        </p:nvSpPr>
        <p:spPr bwMode="auto">
          <a:xfrm>
            <a:off x="3941763" y="6145213"/>
            <a:ext cx="5857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4724400" y="61420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2857500" y="5453063"/>
            <a:ext cx="8985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(b5)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5175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6" name="Text Box 4"/>
          <p:cNvSpPr txBox="1">
            <a:spLocks noChangeArrowheads="1"/>
          </p:cNvSpPr>
          <p:nvPr/>
        </p:nvSpPr>
        <p:spPr bwMode="auto">
          <a:xfrm>
            <a:off x="7373938" y="74613"/>
            <a:ext cx="165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ID:  209</a:t>
            </a:r>
          </a:p>
        </p:txBody>
      </p:sp>
    </p:spTree>
    <p:extLst>
      <p:ext uri="{BB962C8B-B14F-4D97-AF65-F5344CB8AC3E}">
        <p14:creationId xmlns:p14="http://schemas.microsoft.com/office/powerpoint/2010/main" val="35486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938" y="-22225"/>
            <a:ext cx="9166226" cy="26511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4288" y="2778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These are the days of Elijah      Declaring the Word of the Lord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14288" y="-23813"/>
            <a:ext cx="3746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503488" y="-23813"/>
            <a:ext cx="3762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0" y="914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These are the days of Your servant Moses  Righteousness being restored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4757738" y="-222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138863" y="-20638"/>
            <a:ext cx="266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652838" y="-222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2058" name="Rectangle 34"/>
          <p:cNvSpPr>
            <a:spLocks noChangeArrowheads="1"/>
          </p:cNvSpPr>
          <p:nvPr/>
        </p:nvSpPr>
        <p:spPr bwMode="auto">
          <a:xfrm>
            <a:off x="-9525" y="2608263"/>
            <a:ext cx="9145588" cy="146685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Text Box 3"/>
          <p:cNvSpPr txBox="1">
            <a:spLocks noChangeArrowheads="1"/>
          </p:cNvSpPr>
          <p:nvPr/>
        </p:nvSpPr>
        <p:spPr bwMode="auto">
          <a:xfrm>
            <a:off x="20638" y="16287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though these days of great trials of famine and darkness and sword</a:t>
            </a:r>
          </a:p>
        </p:txBody>
      </p:sp>
      <p:sp>
        <p:nvSpPr>
          <p:cNvPr id="2060" name="Text Box 5"/>
          <p:cNvSpPr txBox="1">
            <a:spLocks noChangeArrowheads="1"/>
          </p:cNvSpPr>
          <p:nvPr/>
        </p:nvSpPr>
        <p:spPr bwMode="auto">
          <a:xfrm>
            <a:off x="-7938" y="222885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FF"/>
                </a:solidFill>
              </a:rPr>
              <a:t>Still we are the voice in the desert crying    “Prepare ye the way of the Lord”</a:t>
            </a:r>
          </a:p>
        </p:txBody>
      </p:sp>
      <p:sp>
        <p:nvSpPr>
          <p:cNvPr id="2061" name="Text Box 6"/>
          <p:cNvSpPr txBox="1">
            <a:spLocks noChangeArrowheads="1"/>
          </p:cNvSpPr>
          <p:nvPr/>
        </p:nvSpPr>
        <p:spPr bwMode="auto">
          <a:xfrm>
            <a:off x="-15875" y="36750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So lift your voice it’s the year of Jubilee   And out of Zion’s hill Salvation Comes</a:t>
            </a:r>
          </a:p>
        </p:txBody>
      </p:sp>
      <p:sp>
        <p:nvSpPr>
          <p:cNvPr id="2062" name="Text Box 7"/>
          <p:cNvSpPr txBox="1">
            <a:spLocks noChangeArrowheads="1"/>
          </p:cNvSpPr>
          <p:nvPr/>
        </p:nvSpPr>
        <p:spPr bwMode="auto">
          <a:xfrm>
            <a:off x="0" y="29813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Behold He comes riding on the clouds.   Shining like the sun at the trumpet call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520700" y="1268413"/>
            <a:ext cx="8334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-7938" y="2611438"/>
            <a:ext cx="822326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898525" y="2603500"/>
            <a:ext cx="284163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1266825" y="2608263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3344863" y="2620963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257550" y="1270000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175125" y="1270000"/>
            <a:ext cx="3651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838950" y="1301750"/>
            <a:ext cx="273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679450" y="1935163"/>
            <a:ext cx="361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3138488" y="1935163"/>
            <a:ext cx="3444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5054600" y="1935163"/>
            <a:ext cx="36988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6057900" y="1938338"/>
            <a:ext cx="292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7281863" y="1938338"/>
            <a:ext cx="319087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8" name="Text Box 3"/>
          <p:cNvSpPr txBox="1">
            <a:spLocks noChangeArrowheads="1"/>
          </p:cNvSpPr>
          <p:nvPr/>
        </p:nvSpPr>
        <p:spPr bwMode="auto">
          <a:xfrm>
            <a:off x="30163" y="615950"/>
            <a:ext cx="3746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80" name="Text Box 4"/>
          <p:cNvSpPr txBox="1">
            <a:spLocks noChangeArrowheads="1"/>
          </p:cNvSpPr>
          <p:nvPr/>
        </p:nvSpPr>
        <p:spPr bwMode="auto">
          <a:xfrm>
            <a:off x="3422650" y="615950"/>
            <a:ext cx="3746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81" name="Text Box 10"/>
          <p:cNvSpPr txBox="1">
            <a:spLocks noChangeArrowheads="1"/>
          </p:cNvSpPr>
          <p:nvPr/>
        </p:nvSpPr>
        <p:spPr bwMode="auto">
          <a:xfrm>
            <a:off x="6534150" y="6159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7254875" y="615950"/>
            <a:ext cx="266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505450" y="6159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95" name="Text Box 9"/>
          <p:cNvSpPr txBox="1">
            <a:spLocks noChangeArrowheads="1"/>
          </p:cNvSpPr>
          <p:nvPr/>
        </p:nvSpPr>
        <p:spPr bwMode="auto">
          <a:xfrm>
            <a:off x="5840413" y="26225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96" name="Text Box 11"/>
          <p:cNvSpPr txBox="1">
            <a:spLocks noChangeArrowheads="1"/>
          </p:cNvSpPr>
          <p:nvPr/>
        </p:nvSpPr>
        <p:spPr bwMode="auto">
          <a:xfrm>
            <a:off x="7761288" y="2611438"/>
            <a:ext cx="311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97" name="Text Box 24"/>
          <p:cNvSpPr txBox="1">
            <a:spLocks noChangeArrowheads="1"/>
          </p:cNvSpPr>
          <p:nvPr/>
        </p:nvSpPr>
        <p:spPr bwMode="auto">
          <a:xfrm>
            <a:off x="6350" y="3317875"/>
            <a:ext cx="822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Text Box 25"/>
          <p:cNvSpPr txBox="1">
            <a:spLocks noChangeArrowheads="1"/>
          </p:cNvSpPr>
          <p:nvPr/>
        </p:nvSpPr>
        <p:spPr bwMode="auto">
          <a:xfrm>
            <a:off x="895350" y="3294063"/>
            <a:ext cx="282575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99" name="Text Box 26"/>
          <p:cNvSpPr txBox="1">
            <a:spLocks noChangeArrowheads="1"/>
          </p:cNvSpPr>
          <p:nvPr/>
        </p:nvSpPr>
        <p:spPr bwMode="auto">
          <a:xfrm>
            <a:off x="1247775" y="3295650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00" name="Text Box 29"/>
          <p:cNvSpPr txBox="1">
            <a:spLocks noChangeArrowheads="1"/>
          </p:cNvSpPr>
          <p:nvPr/>
        </p:nvSpPr>
        <p:spPr bwMode="auto">
          <a:xfrm>
            <a:off x="3319463" y="3295650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6145213" y="33131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02" name="Text Box 11"/>
          <p:cNvSpPr txBox="1">
            <a:spLocks noChangeArrowheads="1"/>
          </p:cNvSpPr>
          <p:nvPr/>
        </p:nvSpPr>
        <p:spPr bwMode="auto">
          <a:xfrm>
            <a:off x="7761288" y="3295650"/>
            <a:ext cx="311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2089" name="Rectangle 1"/>
          <p:cNvSpPr>
            <a:spLocks noChangeArrowheads="1"/>
          </p:cNvSpPr>
          <p:nvPr/>
        </p:nvSpPr>
        <p:spPr bwMode="auto">
          <a:xfrm>
            <a:off x="3175" y="4037013"/>
            <a:ext cx="9131300" cy="282098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90" name="Text Box 2"/>
          <p:cNvSpPr txBox="1">
            <a:spLocks noChangeArrowheads="1"/>
          </p:cNvSpPr>
          <p:nvPr/>
        </p:nvSpPr>
        <p:spPr bwMode="auto">
          <a:xfrm>
            <a:off x="-9525" y="43465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These are the days of Ezkiel         Dry bones becoming as flesh</a:t>
            </a:r>
          </a:p>
        </p:txBody>
      </p:sp>
      <p:sp>
        <p:nvSpPr>
          <p:cNvPr id="105" name="Text Box 3"/>
          <p:cNvSpPr txBox="1">
            <a:spLocks noChangeArrowheads="1"/>
          </p:cNvSpPr>
          <p:nvPr/>
        </p:nvSpPr>
        <p:spPr bwMode="auto">
          <a:xfrm>
            <a:off x="-9525" y="4044950"/>
            <a:ext cx="3746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06" name="Text Box 4"/>
          <p:cNvSpPr txBox="1">
            <a:spLocks noChangeArrowheads="1"/>
          </p:cNvSpPr>
          <p:nvPr/>
        </p:nvSpPr>
        <p:spPr bwMode="auto">
          <a:xfrm>
            <a:off x="2479675" y="4044950"/>
            <a:ext cx="3762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2093" name="Text Box 7"/>
          <p:cNvSpPr txBox="1">
            <a:spLocks noChangeArrowheads="1"/>
          </p:cNvSpPr>
          <p:nvPr/>
        </p:nvSpPr>
        <p:spPr bwMode="auto">
          <a:xfrm>
            <a:off x="-9525" y="50546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These are the days of Your servant David  rebuilding the temple of praise</a:t>
            </a:r>
          </a:p>
        </p:txBody>
      </p:sp>
      <p:sp>
        <p:nvSpPr>
          <p:cNvPr id="108" name="Text Box 10"/>
          <p:cNvSpPr txBox="1">
            <a:spLocks noChangeArrowheads="1"/>
          </p:cNvSpPr>
          <p:nvPr/>
        </p:nvSpPr>
        <p:spPr bwMode="auto">
          <a:xfrm>
            <a:off x="4733925" y="40465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09" name="Text Box 13"/>
          <p:cNvSpPr txBox="1">
            <a:spLocks noChangeArrowheads="1"/>
          </p:cNvSpPr>
          <p:nvPr/>
        </p:nvSpPr>
        <p:spPr bwMode="auto">
          <a:xfrm>
            <a:off x="6115050" y="40497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3629025" y="40465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2097" name="Text Box 3"/>
          <p:cNvSpPr txBox="1">
            <a:spLocks noChangeArrowheads="1"/>
          </p:cNvSpPr>
          <p:nvPr/>
        </p:nvSpPr>
        <p:spPr bwMode="auto">
          <a:xfrm>
            <a:off x="15875" y="57943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these are the days of the harvest.      The fields are white in the world</a:t>
            </a:r>
          </a:p>
        </p:txBody>
      </p:sp>
      <p:sp>
        <p:nvSpPr>
          <p:cNvPr id="2098" name="Text Box 5"/>
          <p:cNvSpPr txBox="1">
            <a:spLocks noChangeArrowheads="1"/>
          </p:cNvSpPr>
          <p:nvPr/>
        </p:nvSpPr>
        <p:spPr bwMode="auto">
          <a:xfrm>
            <a:off x="19050" y="64992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we are Your laborers in Your vineyard…  Declaring the Word of the Lord</a:t>
            </a:r>
          </a:p>
        </p:txBody>
      </p:sp>
      <p:sp>
        <p:nvSpPr>
          <p:cNvPr id="113" name="Text Box 9"/>
          <p:cNvSpPr txBox="1">
            <a:spLocks noChangeArrowheads="1"/>
          </p:cNvSpPr>
          <p:nvPr/>
        </p:nvSpPr>
        <p:spPr bwMode="auto">
          <a:xfrm>
            <a:off x="515938" y="5432425"/>
            <a:ext cx="831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" name="Text Box 11"/>
          <p:cNvSpPr txBox="1">
            <a:spLocks noChangeArrowheads="1"/>
          </p:cNvSpPr>
          <p:nvPr/>
        </p:nvSpPr>
        <p:spPr bwMode="auto">
          <a:xfrm>
            <a:off x="3268663" y="5440363"/>
            <a:ext cx="6873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9"/>
          <p:cNvSpPr txBox="1">
            <a:spLocks noChangeArrowheads="1"/>
          </p:cNvSpPr>
          <p:nvPr/>
        </p:nvSpPr>
        <p:spPr bwMode="auto">
          <a:xfrm>
            <a:off x="4757738" y="5454650"/>
            <a:ext cx="3651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16" name="Text Box 9"/>
          <p:cNvSpPr txBox="1">
            <a:spLocks noChangeArrowheads="1"/>
          </p:cNvSpPr>
          <p:nvPr/>
        </p:nvSpPr>
        <p:spPr bwMode="auto">
          <a:xfrm>
            <a:off x="7185025" y="5454650"/>
            <a:ext cx="2714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17" name="Text Box 9"/>
          <p:cNvSpPr txBox="1">
            <a:spLocks noChangeArrowheads="1"/>
          </p:cNvSpPr>
          <p:nvPr/>
        </p:nvSpPr>
        <p:spPr bwMode="auto">
          <a:xfrm>
            <a:off x="655638" y="6194425"/>
            <a:ext cx="361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18" name="Text Box 11"/>
          <p:cNvSpPr txBox="1">
            <a:spLocks noChangeArrowheads="1"/>
          </p:cNvSpPr>
          <p:nvPr/>
        </p:nvSpPr>
        <p:spPr bwMode="auto">
          <a:xfrm>
            <a:off x="2706688" y="6176963"/>
            <a:ext cx="3444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19" name="Text Box 9"/>
          <p:cNvSpPr txBox="1">
            <a:spLocks noChangeArrowheads="1"/>
          </p:cNvSpPr>
          <p:nvPr/>
        </p:nvSpPr>
        <p:spPr bwMode="auto">
          <a:xfrm>
            <a:off x="5051425" y="6161088"/>
            <a:ext cx="368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20" name="Text Box 11"/>
          <p:cNvSpPr txBox="1">
            <a:spLocks noChangeArrowheads="1"/>
          </p:cNvSpPr>
          <p:nvPr/>
        </p:nvSpPr>
        <p:spPr bwMode="auto">
          <a:xfrm>
            <a:off x="6375400" y="6151563"/>
            <a:ext cx="292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21" name="Text Box 9"/>
          <p:cNvSpPr txBox="1">
            <a:spLocks noChangeArrowheads="1"/>
          </p:cNvSpPr>
          <p:nvPr/>
        </p:nvSpPr>
        <p:spPr bwMode="auto">
          <a:xfrm>
            <a:off x="7600950" y="6149975"/>
            <a:ext cx="319088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22" name="Text Box 3"/>
          <p:cNvSpPr txBox="1">
            <a:spLocks noChangeArrowheads="1"/>
          </p:cNvSpPr>
          <p:nvPr/>
        </p:nvSpPr>
        <p:spPr bwMode="auto">
          <a:xfrm>
            <a:off x="25400" y="4741863"/>
            <a:ext cx="374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23" name="Text Box 4"/>
          <p:cNvSpPr txBox="1">
            <a:spLocks noChangeArrowheads="1"/>
          </p:cNvSpPr>
          <p:nvPr/>
        </p:nvSpPr>
        <p:spPr bwMode="auto">
          <a:xfrm>
            <a:off x="3424238" y="4759325"/>
            <a:ext cx="3762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24" name="Text Box 10"/>
          <p:cNvSpPr txBox="1">
            <a:spLocks noChangeArrowheads="1"/>
          </p:cNvSpPr>
          <p:nvPr/>
        </p:nvSpPr>
        <p:spPr bwMode="auto">
          <a:xfrm>
            <a:off x="6396038" y="474186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25" name="Text Box 13"/>
          <p:cNvSpPr txBox="1">
            <a:spLocks noChangeArrowheads="1"/>
          </p:cNvSpPr>
          <p:nvPr/>
        </p:nvSpPr>
        <p:spPr bwMode="auto">
          <a:xfrm>
            <a:off x="7456488" y="47609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5008563" y="47609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-19050" y="6350"/>
            <a:ext cx="9163050" cy="350678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4288" y="2778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There’s no god like Jehovah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14288" y="-23813"/>
            <a:ext cx="3746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8575" y="776288"/>
            <a:ext cx="374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14288" y="274320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4288" y="183197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3080" name="Text Box 2"/>
          <p:cNvSpPr txBox="1">
            <a:spLocks noChangeArrowheads="1"/>
          </p:cNvSpPr>
          <p:nvPr/>
        </p:nvSpPr>
        <p:spPr bwMode="auto">
          <a:xfrm>
            <a:off x="-9525" y="11461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There’s no god like Jehovah</a:t>
            </a:r>
          </a:p>
        </p:txBody>
      </p:sp>
      <p:sp>
        <p:nvSpPr>
          <p:cNvPr id="3081" name="Text Box 2"/>
          <p:cNvSpPr txBox="1">
            <a:spLocks noChangeArrowheads="1"/>
          </p:cNvSpPr>
          <p:nvPr/>
        </p:nvSpPr>
        <p:spPr bwMode="auto">
          <a:xfrm>
            <a:off x="-33338" y="220027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There’s no god like Jehovah</a:t>
            </a:r>
          </a:p>
        </p:txBody>
      </p:sp>
      <p:sp>
        <p:nvSpPr>
          <p:cNvPr id="3082" name="Text Box 2"/>
          <p:cNvSpPr txBox="1">
            <a:spLocks noChangeArrowheads="1"/>
          </p:cNvSpPr>
          <p:nvPr/>
        </p:nvSpPr>
        <p:spPr bwMode="auto">
          <a:xfrm>
            <a:off x="-19050" y="31130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There’s no god like Jehovah</a:t>
            </a:r>
          </a:p>
        </p:txBody>
      </p:sp>
      <p:sp>
        <p:nvSpPr>
          <p:cNvPr id="3083" name="Rectangle 34"/>
          <p:cNvSpPr>
            <a:spLocks noChangeArrowheads="1"/>
          </p:cNvSpPr>
          <p:nvPr/>
        </p:nvSpPr>
        <p:spPr bwMode="auto">
          <a:xfrm>
            <a:off x="-25400" y="3511550"/>
            <a:ext cx="9145588" cy="146685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Text Box 6"/>
          <p:cNvSpPr txBox="1">
            <a:spLocks noChangeArrowheads="1"/>
          </p:cNvSpPr>
          <p:nvPr/>
        </p:nvSpPr>
        <p:spPr bwMode="auto">
          <a:xfrm>
            <a:off x="-31750" y="45783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So lift your voice it’s the year of Jubilee   And out of Zion’s hill Salvation Comes</a:t>
            </a:r>
          </a:p>
        </p:txBody>
      </p:sp>
      <p:sp>
        <p:nvSpPr>
          <p:cNvPr id="3085" name="Text Box 7"/>
          <p:cNvSpPr txBox="1">
            <a:spLocks noChangeArrowheads="1"/>
          </p:cNvSpPr>
          <p:nvPr/>
        </p:nvSpPr>
        <p:spPr bwMode="auto">
          <a:xfrm>
            <a:off x="-15875" y="38846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Behold He comes riding on the clouds.   Shining like the sun at the trumpet call</a:t>
            </a:r>
          </a:p>
        </p:txBody>
      </p:sp>
      <p:sp>
        <p:nvSpPr>
          <p:cNvPr id="73" name="Text Box 24"/>
          <p:cNvSpPr txBox="1">
            <a:spLocks noChangeArrowheads="1"/>
          </p:cNvSpPr>
          <p:nvPr/>
        </p:nvSpPr>
        <p:spPr bwMode="auto">
          <a:xfrm>
            <a:off x="-23813" y="3513138"/>
            <a:ext cx="822326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" name="Text Box 25"/>
          <p:cNvSpPr txBox="1">
            <a:spLocks noChangeArrowheads="1"/>
          </p:cNvSpPr>
          <p:nvPr/>
        </p:nvSpPr>
        <p:spPr bwMode="auto">
          <a:xfrm>
            <a:off x="882650" y="3506788"/>
            <a:ext cx="284163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75" name="Text Box 26"/>
          <p:cNvSpPr txBox="1">
            <a:spLocks noChangeArrowheads="1"/>
          </p:cNvSpPr>
          <p:nvPr/>
        </p:nvSpPr>
        <p:spPr bwMode="auto">
          <a:xfrm>
            <a:off x="1250950" y="3511550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6" name="Text Box 29"/>
          <p:cNvSpPr txBox="1">
            <a:spLocks noChangeArrowheads="1"/>
          </p:cNvSpPr>
          <p:nvPr/>
        </p:nvSpPr>
        <p:spPr bwMode="auto">
          <a:xfrm>
            <a:off x="3328988" y="3524250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5824538" y="35258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7745413" y="3513138"/>
            <a:ext cx="311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82" name="Text Box 24"/>
          <p:cNvSpPr txBox="1">
            <a:spLocks noChangeArrowheads="1"/>
          </p:cNvSpPr>
          <p:nvPr/>
        </p:nvSpPr>
        <p:spPr bwMode="auto">
          <a:xfrm>
            <a:off x="-9525" y="4221163"/>
            <a:ext cx="822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25"/>
          <p:cNvSpPr txBox="1">
            <a:spLocks noChangeArrowheads="1"/>
          </p:cNvSpPr>
          <p:nvPr/>
        </p:nvSpPr>
        <p:spPr bwMode="auto">
          <a:xfrm>
            <a:off x="879475" y="4197350"/>
            <a:ext cx="282575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85" name="Text Box 26"/>
          <p:cNvSpPr txBox="1">
            <a:spLocks noChangeArrowheads="1"/>
          </p:cNvSpPr>
          <p:nvPr/>
        </p:nvSpPr>
        <p:spPr bwMode="auto">
          <a:xfrm>
            <a:off x="1231900" y="4198938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86" name="Text Box 29"/>
          <p:cNvSpPr txBox="1">
            <a:spLocks noChangeArrowheads="1"/>
          </p:cNvSpPr>
          <p:nvPr/>
        </p:nvSpPr>
        <p:spPr bwMode="auto">
          <a:xfrm>
            <a:off x="3303588" y="4198938"/>
            <a:ext cx="266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6129338" y="421640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89" name="Text Box 11"/>
          <p:cNvSpPr txBox="1">
            <a:spLocks noChangeArrowheads="1"/>
          </p:cNvSpPr>
          <p:nvPr/>
        </p:nvSpPr>
        <p:spPr bwMode="auto">
          <a:xfrm>
            <a:off x="7745413" y="4198938"/>
            <a:ext cx="311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14288" y="587375"/>
            <a:ext cx="9156700" cy="2889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17463" y="89852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see the Lord,      seated    on   the Throne  exalt---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3" name="Rectangle 11"/>
          <p:cNvSpPr>
            <a:spLocks noChangeArrowheads="1"/>
          </p:cNvSpPr>
          <p:nvPr/>
        </p:nvSpPr>
        <p:spPr bwMode="auto">
          <a:xfrm>
            <a:off x="17463" y="593725"/>
            <a:ext cx="4191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588" y="16383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the train of His robe,     fills the temple with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ry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Rectangle 14">
            <a:hlinkClick r:id="rId2"/>
          </p:cNvPr>
          <p:cNvSpPr>
            <a:spLocks noChangeArrowheads="1"/>
          </p:cNvSpPr>
          <p:nvPr/>
        </p:nvSpPr>
        <p:spPr bwMode="auto">
          <a:xfrm>
            <a:off x="5464175" y="1330325"/>
            <a:ext cx="8382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763" y="234632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the whole earth is filled     And the whole earth is filled</a:t>
            </a: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896938" y="2041525"/>
            <a:ext cx="6159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588" y="308292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the whole earth is filled with His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ry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4722813" y="2767013"/>
            <a:ext cx="3857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Rectangle 14">
            <a:hlinkClick r:id="rId3"/>
          </p:cNvPr>
          <p:cNvSpPr>
            <a:spLocks noChangeArrowheads="1"/>
          </p:cNvSpPr>
          <p:nvPr/>
        </p:nvSpPr>
        <p:spPr bwMode="auto">
          <a:xfrm>
            <a:off x="2303463" y="2746375"/>
            <a:ext cx="84931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3" name="Rectangle 38"/>
          <p:cNvSpPr>
            <a:spLocks noChangeArrowheads="1"/>
          </p:cNvSpPr>
          <p:nvPr/>
        </p:nvSpPr>
        <p:spPr bwMode="auto">
          <a:xfrm>
            <a:off x="33338" y="5008563"/>
            <a:ext cx="9131300" cy="8524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20638" y="34686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Fling wide, you heavenly gates;  Prepare the way of the risen Lord.</a:t>
            </a:r>
          </a:p>
        </p:txBody>
      </p:sp>
      <p:sp>
        <p:nvSpPr>
          <p:cNvPr id="2090" name="Rectangle 55"/>
          <p:cNvSpPr>
            <a:spLocks noChangeArrowheads="1"/>
          </p:cNvSpPr>
          <p:nvPr/>
        </p:nvSpPr>
        <p:spPr bwMode="auto">
          <a:xfrm>
            <a:off x="20638" y="3482975"/>
            <a:ext cx="9124950" cy="1516063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52388" y="387032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Holy,   Holy,     Holy,    Holy          Ho------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is   the   Lord------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52388" y="3525838"/>
            <a:ext cx="3810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Rectangle 14">
            <a:hlinkClick r:id="rId4"/>
          </p:cNvPr>
          <p:cNvSpPr>
            <a:spLocks noChangeArrowheads="1"/>
          </p:cNvSpPr>
          <p:nvPr/>
        </p:nvSpPr>
        <p:spPr bwMode="auto">
          <a:xfrm>
            <a:off x="3549650" y="3525838"/>
            <a:ext cx="6223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  <a:endParaRPr lang="en-US" sz="16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1725613" y="3525838"/>
            <a:ext cx="3810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Rectangle 11"/>
          <p:cNvSpPr>
            <a:spLocks noChangeArrowheads="1"/>
          </p:cNvSpPr>
          <p:nvPr/>
        </p:nvSpPr>
        <p:spPr bwMode="auto">
          <a:xfrm>
            <a:off x="796925" y="3525838"/>
            <a:ext cx="77628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Rectangle 11"/>
          <p:cNvSpPr>
            <a:spLocks noChangeArrowheads="1"/>
          </p:cNvSpPr>
          <p:nvPr/>
        </p:nvSpPr>
        <p:spPr bwMode="auto">
          <a:xfrm>
            <a:off x="2371725" y="3525838"/>
            <a:ext cx="8382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Rectangle 11"/>
          <p:cNvSpPr>
            <a:spLocks noChangeArrowheads="1"/>
          </p:cNvSpPr>
          <p:nvPr/>
        </p:nvSpPr>
        <p:spPr bwMode="auto">
          <a:xfrm>
            <a:off x="4202113" y="3525838"/>
            <a:ext cx="712787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D/F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Rectangle 11"/>
          <p:cNvSpPr>
            <a:spLocks noChangeArrowheads="1"/>
          </p:cNvSpPr>
          <p:nvPr/>
        </p:nvSpPr>
        <p:spPr bwMode="auto">
          <a:xfrm>
            <a:off x="5056188" y="35306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Rectangle 11">
            <a:hlinkClick r:id="rId5"/>
          </p:cNvPr>
          <p:cNvSpPr>
            <a:spLocks noChangeArrowheads="1"/>
          </p:cNvSpPr>
          <p:nvPr/>
        </p:nvSpPr>
        <p:spPr bwMode="auto">
          <a:xfrm>
            <a:off x="5822950" y="3530600"/>
            <a:ext cx="6270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endParaRPr lang="en-US" sz="16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Rectangle 11"/>
          <p:cNvSpPr>
            <a:spLocks noChangeArrowheads="1"/>
          </p:cNvSpPr>
          <p:nvPr/>
        </p:nvSpPr>
        <p:spPr bwMode="auto">
          <a:xfrm>
            <a:off x="6503988" y="35306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19050" y="45989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Holy,   Holy,     Holy,    Holy          Ho------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is   the   Lord------</a:t>
            </a:r>
          </a:p>
        </p:txBody>
      </p:sp>
      <p:sp>
        <p:nvSpPr>
          <p:cNvPr id="76" name="Rectangle 11"/>
          <p:cNvSpPr>
            <a:spLocks noChangeArrowheads="1"/>
          </p:cNvSpPr>
          <p:nvPr/>
        </p:nvSpPr>
        <p:spPr bwMode="auto">
          <a:xfrm>
            <a:off x="19050" y="42545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Rectangle 14">
            <a:hlinkClick r:id="rId4"/>
          </p:cNvPr>
          <p:cNvSpPr>
            <a:spLocks noChangeArrowheads="1"/>
          </p:cNvSpPr>
          <p:nvPr/>
        </p:nvSpPr>
        <p:spPr bwMode="auto">
          <a:xfrm>
            <a:off x="3514725" y="4254500"/>
            <a:ext cx="62388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  <a:endParaRPr lang="en-US" sz="16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1692275" y="42545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Rectangle 11"/>
          <p:cNvSpPr>
            <a:spLocks noChangeArrowheads="1"/>
          </p:cNvSpPr>
          <p:nvPr/>
        </p:nvSpPr>
        <p:spPr bwMode="auto">
          <a:xfrm>
            <a:off x="762000" y="4254500"/>
            <a:ext cx="77787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Rectangle 11">
            <a:hlinkClick r:id="rId6"/>
          </p:cNvPr>
          <p:cNvSpPr>
            <a:spLocks noChangeArrowheads="1"/>
          </p:cNvSpPr>
          <p:nvPr/>
        </p:nvSpPr>
        <p:spPr bwMode="auto">
          <a:xfrm>
            <a:off x="2338388" y="4254500"/>
            <a:ext cx="838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/D</a:t>
            </a:r>
            <a:endParaRPr lang="en-US" sz="18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Rectangle 11"/>
          <p:cNvSpPr>
            <a:spLocks noChangeArrowheads="1"/>
          </p:cNvSpPr>
          <p:nvPr/>
        </p:nvSpPr>
        <p:spPr bwMode="auto">
          <a:xfrm>
            <a:off x="4168775" y="4254500"/>
            <a:ext cx="71278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D/F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endParaRPr 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Rectangle 11"/>
          <p:cNvSpPr>
            <a:spLocks noChangeArrowheads="1"/>
          </p:cNvSpPr>
          <p:nvPr/>
        </p:nvSpPr>
        <p:spPr bwMode="auto">
          <a:xfrm>
            <a:off x="5022850" y="4259263"/>
            <a:ext cx="342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Rectangle 11"/>
          <p:cNvSpPr>
            <a:spLocks noChangeArrowheads="1"/>
          </p:cNvSpPr>
          <p:nvPr/>
        </p:nvSpPr>
        <p:spPr bwMode="auto">
          <a:xfrm>
            <a:off x="6515100" y="4252913"/>
            <a:ext cx="3810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Text Box 2"/>
          <p:cNvSpPr txBox="1">
            <a:spLocks noChangeArrowheads="1"/>
          </p:cNvSpPr>
          <p:nvPr/>
        </p:nvSpPr>
        <p:spPr bwMode="auto">
          <a:xfrm>
            <a:off x="-12700" y="541496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I see the Lord,       seated   on the Throne   exalt-----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1931988" y="598488"/>
            <a:ext cx="61595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887413" y="59055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2622550" y="603250"/>
            <a:ext cx="6858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Rectangle 11">
            <a:hlinkClick r:id="rId5"/>
          </p:cNvPr>
          <p:cNvSpPr>
            <a:spLocks noChangeArrowheads="1"/>
          </p:cNvSpPr>
          <p:nvPr/>
        </p:nvSpPr>
        <p:spPr bwMode="auto">
          <a:xfrm>
            <a:off x="4429125" y="603250"/>
            <a:ext cx="627063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endParaRPr lang="en-US" sz="16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Rectangle 11"/>
          <p:cNvSpPr>
            <a:spLocks noChangeArrowheads="1"/>
          </p:cNvSpPr>
          <p:nvPr/>
        </p:nvSpPr>
        <p:spPr bwMode="auto">
          <a:xfrm>
            <a:off x="5108575" y="593725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Rectangle 11"/>
          <p:cNvSpPr>
            <a:spLocks noChangeArrowheads="1"/>
          </p:cNvSpPr>
          <p:nvPr/>
        </p:nvSpPr>
        <p:spPr bwMode="auto">
          <a:xfrm>
            <a:off x="3606800" y="60325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Rectangle 11"/>
          <p:cNvSpPr>
            <a:spLocks noChangeArrowheads="1"/>
          </p:cNvSpPr>
          <p:nvPr/>
        </p:nvSpPr>
        <p:spPr bwMode="auto">
          <a:xfrm>
            <a:off x="3397250" y="5065713"/>
            <a:ext cx="4191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Rectangle 14"/>
          <p:cNvSpPr>
            <a:spLocks noChangeArrowheads="1"/>
          </p:cNvSpPr>
          <p:nvPr/>
        </p:nvSpPr>
        <p:spPr bwMode="auto">
          <a:xfrm>
            <a:off x="5356225" y="5060950"/>
            <a:ext cx="6159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" name="Rectangle 14"/>
          <p:cNvSpPr>
            <a:spLocks noChangeArrowheads="1"/>
          </p:cNvSpPr>
          <p:nvPr/>
        </p:nvSpPr>
        <p:spPr bwMode="auto">
          <a:xfrm>
            <a:off x="4311650" y="5053013"/>
            <a:ext cx="6858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Rectangle 14"/>
          <p:cNvSpPr>
            <a:spLocks noChangeArrowheads="1"/>
          </p:cNvSpPr>
          <p:nvPr/>
        </p:nvSpPr>
        <p:spPr bwMode="auto">
          <a:xfrm>
            <a:off x="6045200" y="5064125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Rectangle 11">
            <a:hlinkClick r:id="rId5"/>
          </p:cNvPr>
          <p:cNvSpPr>
            <a:spLocks noChangeArrowheads="1"/>
          </p:cNvSpPr>
          <p:nvPr/>
        </p:nvSpPr>
        <p:spPr bwMode="auto">
          <a:xfrm>
            <a:off x="7853363" y="5065713"/>
            <a:ext cx="6270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endParaRPr lang="en-US" sz="16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" name="Rectangle 11"/>
          <p:cNvSpPr>
            <a:spLocks noChangeArrowheads="1"/>
          </p:cNvSpPr>
          <p:nvPr/>
        </p:nvSpPr>
        <p:spPr bwMode="auto">
          <a:xfrm>
            <a:off x="8632825" y="5065713"/>
            <a:ext cx="3810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7031038" y="5064125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" name="Rectangle 11"/>
          <p:cNvSpPr>
            <a:spLocks noChangeArrowheads="1"/>
          </p:cNvSpPr>
          <p:nvPr/>
        </p:nvSpPr>
        <p:spPr bwMode="auto">
          <a:xfrm>
            <a:off x="2106613" y="5249863"/>
            <a:ext cx="10461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Closing</a:t>
            </a:r>
            <a:endParaRPr lang="en-US" sz="18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Rectangle 14"/>
          <p:cNvSpPr>
            <a:spLocks noChangeArrowheads="1"/>
          </p:cNvSpPr>
          <p:nvPr/>
        </p:nvSpPr>
        <p:spPr bwMode="auto">
          <a:xfrm>
            <a:off x="2844800" y="1311275"/>
            <a:ext cx="6159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" name="Rectangle 14"/>
          <p:cNvSpPr>
            <a:spLocks noChangeArrowheads="1"/>
          </p:cNvSpPr>
          <p:nvPr/>
        </p:nvSpPr>
        <p:spPr bwMode="auto">
          <a:xfrm>
            <a:off x="2078038" y="131445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" name="Rectangle 11"/>
          <p:cNvSpPr>
            <a:spLocks noChangeArrowheads="1"/>
          </p:cNvSpPr>
          <p:nvPr/>
        </p:nvSpPr>
        <p:spPr bwMode="auto">
          <a:xfrm>
            <a:off x="974725" y="1325563"/>
            <a:ext cx="4191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" name="Rectangle 14"/>
          <p:cNvSpPr>
            <a:spLocks noChangeArrowheads="1"/>
          </p:cNvSpPr>
          <p:nvPr/>
        </p:nvSpPr>
        <p:spPr bwMode="auto">
          <a:xfrm>
            <a:off x="3778250" y="1325563"/>
            <a:ext cx="6858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6" name="Rectangle 11"/>
          <p:cNvSpPr>
            <a:spLocks noChangeArrowheads="1"/>
          </p:cNvSpPr>
          <p:nvPr/>
        </p:nvSpPr>
        <p:spPr bwMode="auto">
          <a:xfrm>
            <a:off x="5056188" y="1328738"/>
            <a:ext cx="3810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Rectangle 11">
            <a:hlinkClick r:id="rId6"/>
          </p:cNvPr>
          <p:cNvSpPr>
            <a:spLocks noChangeArrowheads="1"/>
          </p:cNvSpPr>
          <p:nvPr/>
        </p:nvSpPr>
        <p:spPr bwMode="auto">
          <a:xfrm>
            <a:off x="2239963" y="2041525"/>
            <a:ext cx="838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</a:t>
            </a:r>
            <a:endParaRPr lang="en-US" sz="18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Rectangle 11">
            <a:hlinkClick r:id="rId5"/>
          </p:cNvPr>
          <p:cNvSpPr>
            <a:spLocks noChangeArrowheads="1"/>
          </p:cNvSpPr>
          <p:nvPr/>
        </p:nvSpPr>
        <p:spPr bwMode="auto">
          <a:xfrm>
            <a:off x="5832475" y="4256088"/>
            <a:ext cx="6270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endParaRPr lang="en-US" sz="16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Rectangle 11"/>
          <p:cNvSpPr>
            <a:spLocks noChangeArrowheads="1"/>
          </p:cNvSpPr>
          <p:nvPr/>
        </p:nvSpPr>
        <p:spPr bwMode="auto">
          <a:xfrm>
            <a:off x="4121150" y="2047875"/>
            <a:ext cx="61595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" name="Rectangle 11">
            <a:hlinkClick r:id="rId6"/>
          </p:cNvPr>
          <p:cNvSpPr>
            <a:spLocks noChangeArrowheads="1"/>
          </p:cNvSpPr>
          <p:nvPr/>
        </p:nvSpPr>
        <p:spPr bwMode="auto">
          <a:xfrm>
            <a:off x="5465763" y="2047875"/>
            <a:ext cx="8382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</a:t>
            </a:r>
            <a:endParaRPr lang="en-US" sz="18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Rectangle 14">
            <a:hlinkClick r:id="rId4"/>
          </p:cNvPr>
          <p:cNvSpPr>
            <a:spLocks noChangeArrowheads="1"/>
          </p:cNvSpPr>
          <p:nvPr/>
        </p:nvSpPr>
        <p:spPr bwMode="auto">
          <a:xfrm>
            <a:off x="927100" y="2765425"/>
            <a:ext cx="6223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  <a:endParaRPr lang="en-US" sz="16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Rectangle 11"/>
          <p:cNvSpPr>
            <a:spLocks noChangeArrowheads="1"/>
          </p:cNvSpPr>
          <p:nvPr/>
        </p:nvSpPr>
        <p:spPr bwMode="auto">
          <a:xfrm>
            <a:off x="3946525" y="2767013"/>
            <a:ext cx="77787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/G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31300" cy="5873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3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1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chemeClr val="tx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 deserve   the   glory    and    the    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honour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0" y="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381000" y="0"/>
            <a:ext cx="762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  we lift our hand in worship   as  we   lift   your  holy Name</a:t>
            </a:r>
          </a:p>
        </p:txBody>
      </p:sp>
      <p:sp>
        <p:nvSpPr>
          <p:cNvPr id="44" name="Rectangle 11"/>
          <p:cNvSpPr>
            <a:spLocks noChangeArrowheads="1"/>
          </p:cNvSpPr>
          <p:nvPr/>
        </p:nvSpPr>
        <p:spPr bwMode="auto">
          <a:xfrm>
            <a:off x="1143000" y="34290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8534400" y="914400"/>
            <a:ext cx="4572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A6</a:t>
            </a:r>
            <a:endParaRPr lang="en-US" sz="1400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Rectangle 14"/>
          <p:cNvSpPr>
            <a:spLocks noChangeArrowheads="1"/>
          </p:cNvSpPr>
          <p:nvPr/>
        </p:nvSpPr>
        <p:spPr bwMode="auto">
          <a:xfrm>
            <a:off x="762000" y="762000"/>
            <a:ext cx="457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4191000" y="7620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Rectangle 12"/>
          <p:cNvSpPr>
            <a:spLocks noChangeArrowheads="1"/>
          </p:cNvSpPr>
          <p:nvPr/>
        </p:nvSpPr>
        <p:spPr bwMode="auto">
          <a:xfrm>
            <a:off x="5181600" y="762000"/>
            <a:ext cx="838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0" name="Rectangle 54"/>
          <p:cNvSpPr>
            <a:spLocks noChangeArrowheads="1"/>
          </p:cNvSpPr>
          <p:nvPr/>
        </p:nvSpPr>
        <p:spPr bwMode="auto">
          <a:xfrm>
            <a:off x="0" y="3352800"/>
            <a:ext cx="9144000" cy="30480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0" y="3733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  you   are   great        You do miracles so great</a:t>
            </a: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0" y="3429000"/>
            <a:ext cx="6096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1143000" y="34290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Rectangle 14"/>
          <p:cNvSpPr>
            <a:spLocks noChangeArrowheads="1"/>
          </p:cNvSpPr>
          <p:nvPr/>
        </p:nvSpPr>
        <p:spPr bwMode="auto">
          <a:xfrm>
            <a:off x="3124200" y="34290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0" y="4495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There    is   no    one   else like You       There  is   no   one   else like you</a:t>
            </a:r>
          </a:p>
        </p:txBody>
      </p:sp>
      <p:sp>
        <p:nvSpPr>
          <p:cNvPr id="64" name="Rectangle 14"/>
          <p:cNvSpPr>
            <a:spLocks noChangeArrowheads="1"/>
          </p:cNvSpPr>
          <p:nvPr/>
        </p:nvSpPr>
        <p:spPr bwMode="auto">
          <a:xfrm>
            <a:off x="609600" y="3429000"/>
            <a:ext cx="533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" name="Rectangle 11"/>
          <p:cNvSpPr>
            <a:spLocks noChangeArrowheads="1"/>
          </p:cNvSpPr>
          <p:nvPr/>
        </p:nvSpPr>
        <p:spPr bwMode="auto">
          <a:xfrm>
            <a:off x="0" y="4191000"/>
            <a:ext cx="762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" name="Rectangle 14"/>
          <p:cNvSpPr>
            <a:spLocks noChangeArrowheads="1"/>
          </p:cNvSpPr>
          <p:nvPr/>
        </p:nvSpPr>
        <p:spPr bwMode="auto">
          <a:xfrm>
            <a:off x="1295400" y="4191000"/>
            <a:ext cx="762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G/F#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Rectangle 11"/>
          <p:cNvSpPr>
            <a:spLocks noChangeArrowheads="1"/>
          </p:cNvSpPr>
          <p:nvPr/>
        </p:nvSpPr>
        <p:spPr bwMode="auto">
          <a:xfrm>
            <a:off x="2743200" y="4191000"/>
            <a:ext cx="762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Rectangle 12"/>
          <p:cNvSpPr>
            <a:spLocks noChangeArrowheads="1"/>
          </p:cNvSpPr>
          <p:nvPr/>
        </p:nvSpPr>
        <p:spPr bwMode="auto">
          <a:xfrm>
            <a:off x="914400" y="41910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Rectangle 11"/>
          <p:cNvSpPr>
            <a:spLocks noChangeArrowheads="1"/>
          </p:cNvSpPr>
          <p:nvPr/>
        </p:nvSpPr>
        <p:spPr bwMode="auto">
          <a:xfrm>
            <a:off x="4724400" y="4191000"/>
            <a:ext cx="762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6019800" y="4191000"/>
            <a:ext cx="762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" name="Rectangle 11"/>
          <p:cNvSpPr>
            <a:spLocks noChangeArrowheads="1"/>
          </p:cNvSpPr>
          <p:nvPr/>
        </p:nvSpPr>
        <p:spPr bwMode="auto">
          <a:xfrm>
            <a:off x="7467600" y="41910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Rectangle 12"/>
          <p:cNvSpPr>
            <a:spLocks noChangeArrowheads="1"/>
          </p:cNvSpPr>
          <p:nvPr/>
        </p:nvSpPr>
        <p:spPr bwMode="auto">
          <a:xfrm>
            <a:off x="5638800" y="41910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" name="Rectangle 14"/>
          <p:cNvSpPr>
            <a:spLocks noChangeArrowheads="1"/>
          </p:cNvSpPr>
          <p:nvPr/>
        </p:nvSpPr>
        <p:spPr bwMode="auto">
          <a:xfrm>
            <a:off x="6705600" y="4191000"/>
            <a:ext cx="5334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 deserve   the   glory    and    the    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honour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" name="Rectangle 11"/>
          <p:cNvSpPr>
            <a:spLocks noChangeArrowheads="1"/>
          </p:cNvSpPr>
          <p:nvPr/>
        </p:nvSpPr>
        <p:spPr bwMode="auto">
          <a:xfrm>
            <a:off x="0" y="1600200"/>
            <a:ext cx="381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5" name="Rectangle 14"/>
          <p:cNvSpPr>
            <a:spLocks noChangeArrowheads="1"/>
          </p:cNvSpPr>
          <p:nvPr/>
        </p:nvSpPr>
        <p:spPr bwMode="auto">
          <a:xfrm>
            <a:off x="381000" y="1600200"/>
            <a:ext cx="7620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" name="Text Box 2"/>
          <p:cNvSpPr txBox="1">
            <a:spLocks noChangeArrowheads="1"/>
          </p:cNvSpPr>
          <p:nvPr/>
        </p:nvSpPr>
        <p:spPr bwMode="auto">
          <a:xfrm>
            <a:off x="0" y="26670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  we lift our hand in worship   as  we   lift   your  holy Name</a:t>
            </a:r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762000" y="2362200"/>
            <a:ext cx="4572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Rectangle 11"/>
          <p:cNvSpPr>
            <a:spLocks noChangeArrowheads="1"/>
          </p:cNvSpPr>
          <p:nvPr/>
        </p:nvSpPr>
        <p:spPr bwMode="auto">
          <a:xfrm>
            <a:off x="4191000" y="2362200"/>
            <a:ext cx="685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26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13217</TotalTime>
  <Words>876</Words>
  <Application>Microsoft Office PowerPoint</Application>
  <PresentationFormat>On-screen Show (4:3)</PresentationFormat>
  <Paragraphs>315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 New Roman</vt:lpstr>
      <vt:lpstr>Arial</vt:lpstr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463</cp:revision>
  <dcterms:created xsi:type="dcterms:W3CDTF">2000-04-06T22:37:36Z</dcterms:created>
  <dcterms:modified xsi:type="dcterms:W3CDTF">2012-10-21T14:01:37Z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