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</p:sldMasterIdLst>
  <p:notesMasterIdLst>
    <p:notesMasterId r:id="rId25"/>
  </p:notesMasterIdLst>
  <p:sldIdLst>
    <p:sldId id="406" r:id="rId12"/>
    <p:sldId id="407" r:id="rId13"/>
    <p:sldId id="404" r:id="rId14"/>
    <p:sldId id="408" r:id="rId15"/>
    <p:sldId id="409" r:id="rId16"/>
    <p:sldId id="403" r:id="rId17"/>
    <p:sldId id="410" r:id="rId18"/>
    <p:sldId id="411" r:id="rId19"/>
    <p:sldId id="412" r:id="rId20"/>
    <p:sldId id="413" r:id="rId21"/>
    <p:sldId id="414" r:id="rId22"/>
    <p:sldId id="415" r:id="rId23"/>
    <p:sldId id="402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E2EBC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4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B4B9C-050A-4A19-9B40-0F252D236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33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97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69749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65655-20B2-4D70-852A-15A43CCBDC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46369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A65DE-04C7-41A7-B95D-B8585C9DEC6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97358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D69D5-BA73-4751-8966-871F7E3F97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86017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FBB3D-DDB8-4882-83F0-13D491A0F91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17983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4627E-F9A8-40D9-A0E8-894D6CEE213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36423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15BDF-B789-4330-B99F-B6A80C6E2B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04395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8EF70-5F7B-4FA1-9FF7-40C2A6819B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31550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67D07-1F35-4833-A90F-D084DE24DE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55016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57141-23CC-4F47-82D3-F05862F2224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14596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C8E56-6AD1-4327-8603-23777C2461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939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72731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CAC03-4B5F-42A2-AC59-65711CC9A18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71287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C2BFF-2B63-4BBA-94DA-8D99C8ADB6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71772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27FF9-47BE-46B7-8ED5-71F90BCD84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08976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8DBA0-0C72-4122-9F6E-C046E9D1380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1949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3A78E-2293-4A49-8FAA-602FA4C7212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0176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E6806-8D0D-45E4-8708-43E63970F6D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75995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33371-F8AC-4551-93FA-A1827B0516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9293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B7EE2-A432-4A7D-B7DD-5BB5F7B03B9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74380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E440E-809F-4696-A1DD-ECDA0D9860B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58725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DEC89-CD0C-4FE3-87A8-9B8DB660EF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412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40592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B7680-6257-4C62-AA33-C79BCB6D98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853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586B4-F880-4A59-9682-27A3A9FD07B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124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330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88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071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04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348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0421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74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7951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5761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7034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9348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6992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7344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4763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607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0938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6612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71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7194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0577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0044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3131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545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C045C-58C5-4430-9D5B-23386AF5FF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953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3F0C7-F23F-4FE7-819F-EE6223D23B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5086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72D51-F5E6-45A7-856F-7281416569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1230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9D8ED-DDF3-478A-9D69-7C496E6680B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1243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1C654-8948-47FC-8998-A41322DDA7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0712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269D4-C55C-41D1-B32B-C0260B2A21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61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7691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AC74C-E6AA-4435-A23D-B1FE2CF370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7788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5DDE7-817D-4704-8D2F-90E798226E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893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9854C-6EAD-4BF1-A4AE-673CCB97072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4862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02ABE-DD5B-43EB-A945-A1501ED724A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646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2429F-6521-4456-B2A5-7AE167F6325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4563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24816-173C-4D25-8E6E-8D7E0BBA246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2323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FE1C-AE4C-47AE-9446-80BACA5B5FE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7563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68B3D-B768-4B24-8C13-695D104B4D5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6144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9AFA9-75FA-4DDC-B37C-B1231D1EED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6118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ED3D0-8536-4F40-9210-ABCBB08F3C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08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1347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49C85-3402-4095-9914-0DAD170972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55319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676D4-187D-46EA-AC5A-CE450F3F00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9476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699C3-637B-4F73-9468-3A844BEB09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0832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51606-33E6-4454-9650-9ED81980F86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3129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BF66B-C6DB-4236-8F9D-C1CE61E639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9434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EE324-55FD-4E27-BBD1-F10E4767CC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78323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C96B1-3F4D-45E1-895F-29814F68E2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40277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8DCE0-9D30-486C-9BEE-BCDEA91750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0535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5E0BC-1F86-4CA0-960E-C67998FC80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5334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49DC-2D65-4428-AC5A-05EC5B157C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2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17100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DFFA4-C46E-4829-A2ED-35DF9D3506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87867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0E75F-5A39-41FE-AAB2-9811B81BEA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91208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E1517-F817-43E6-BF8C-D091B8165A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86111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F396B-4C4B-4157-8A4E-BAC79DEC26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1600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BFE09-6B93-4668-9B23-3EAAF508EC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10853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D4652-EFC8-4729-ABEB-48F971BE58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5991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9991-3DB9-4679-8B56-865E749408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8621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D837C-8D2B-4325-8100-C071BD6455C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59461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D9E16-5B5F-4AAC-B5D7-829479AB43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099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D2579-6005-4DCE-B177-7EB83DB1AD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119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53641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8068F-1DD3-4D71-992E-A9ECA3E684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77099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D538C-C77F-4016-A27C-33CCBAB705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1167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5E516-D52F-4A6A-86DF-7FFF299974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61918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28405-F80C-4198-AAD0-C07B2FE3C4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99512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664E8-F2F0-4D2E-AF55-2898041D67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21462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85BE8-3219-4BD1-840F-B959023BA2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93047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6925C-44E5-480D-8605-C7B771CDEE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91663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B2C5B-3129-4ECB-9D78-389B2205F6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61194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65655-20B2-4D70-852A-15A43CCBDC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9727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A65DE-04C7-41A7-B95D-B8585C9DEC6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82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5824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D69D5-BA73-4751-8966-871F7E3F97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64083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FBB3D-DDB8-4882-83F0-13D491A0F91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87327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4627E-F9A8-40D9-A0E8-894D6CEE213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55488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15BDF-B789-4330-B99F-B6A80C6E2B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1655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8EF70-5F7B-4FA1-9FF7-40C2A6819B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65544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67D07-1F35-4833-A90F-D084DE24DE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88168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57141-23CC-4F47-82D3-F05862F2224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25499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C8E56-6AD1-4327-8603-23777C2461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71813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CAC03-4B5F-42A2-AC59-65711CC9A18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2654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65655-20B2-4D70-852A-15A43CCBDC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1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93462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A65DE-04C7-41A7-B95D-B8585C9DEC6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35445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D69D5-BA73-4751-8966-871F7E3F97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53183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FBB3D-DDB8-4882-83F0-13D491A0F91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294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4627E-F9A8-40D9-A0E8-894D6CEE213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05793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15BDF-B789-4330-B99F-B6A80C6E2B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14279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8EF70-5F7B-4FA1-9FF7-40C2A6819B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27404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67D07-1F35-4833-A90F-D084DE24DE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04521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57141-23CC-4F47-82D3-F05862F2224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29019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C8E56-6AD1-4327-8603-23777C2461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52212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CAC03-4B5F-42A2-AC59-65711CC9A18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949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765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9A37D1-A99A-4494-ACC8-62E963479C4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91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DF1C7B-5551-4887-9B1E-D704C809432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72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8/5/2012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1045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8/5/2012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0502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0DAF46-B1C8-4473-AA25-7E0D639A641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39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0DE9E4-3F71-4CC0-B491-A42D2FAE296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49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CC97D38-775D-4427-9E84-BF45C12BE5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55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52BC13B-5073-486B-A3DD-1AE57BAC0B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8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9A37D1-A99A-4494-ACC8-62E963479C4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99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9A37D1-A99A-4494-ACC8-62E963479C4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6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F" TargetMode="External"/><Relationship Id="rId3" Type="http://schemas.openxmlformats.org/officeDocument/2006/relationships/hyperlink" Target="http://dev.agodsendtech.com/mu_chords/quickimages/0/B" TargetMode="External"/><Relationship Id="rId7" Type="http://schemas.openxmlformats.org/officeDocument/2006/relationships/hyperlink" Target="http://dev.agodsendtech.com/mu_chords/quickimages/0/E" TargetMode="External"/><Relationship Id="rId2" Type="http://schemas.openxmlformats.org/officeDocument/2006/relationships/hyperlink" Target="http://dev.agodsendtech.com/mu_chords/quickimages/0/A" TargetMode="Externa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://dev.agodsendtech.com/mu_chords/quickimages/0/D" TargetMode="External"/><Relationship Id="rId5" Type="http://schemas.openxmlformats.org/officeDocument/2006/relationships/hyperlink" Target="http://dev.agodsendtech.com/mu_chords/quickimages/0/C/7/" TargetMode="External"/><Relationship Id="rId10" Type="http://schemas.openxmlformats.org/officeDocument/2006/relationships/hyperlink" Target="http://dev.agodsendtech.com/mu_chords/quickimages/0/G" TargetMode="External"/><Relationship Id="rId4" Type="http://schemas.openxmlformats.org/officeDocument/2006/relationships/hyperlink" Target="http://dev.agodsendtech.com/mu_chords/quickimages/0/C" TargetMode="External"/><Relationship Id="rId9" Type="http://schemas.openxmlformats.org/officeDocument/2006/relationships/hyperlink" Target="http://dev.agodsendtech.com/mu_chords/quickimages/0F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190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hyperlink" Target="http://www.nationschurch.org/mu_songs/ppt_helper/189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://dev.agodsendtech.com/mu_chords/quickimages/0/A/68/" TargetMode="External"/><Relationship Id="rId18" Type="http://schemas.openxmlformats.org/officeDocument/2006/relationships/hyperlink" Target="http://dev.agodsendtech.com/mu_chords/quickimages/0/B/9/" TargetMode="External"/><Relationship Id="rId26" Type="http://schemas.openxmlformats.org/officeDocument/2006/relationships/hyperlink" Target="http://dev.agodsendtech.com/mu_chords/quickimages/0/B/68/" TargetMode="External"/><Relationship Id="rId39" Type="http://schemas.openxmlformats.org/officeDocument/2006/relationships/hyperlink" Target="http://dev.agodsendtech.com/mu_chords/quickimages/0/C/68/" TargetMode="External"/><Relationship Id="rId21" Type="http://schemas.openxmlformats.org/officeDocument/2006/relationships/hyperlink" Target="http://dev.agodsendtech.com/mu_chords/quickimages/0/B/3/" TargetMode="External"/><Relationship Id="rId34" Type="http://schemas.openxmlformats.org/officeDocument/2006/relationships/hyperlink" Target="http://dev.agodsendtech.com/mu_chords/quickimages/0/C/3/" TargetMode="External"/><Relationship Id="rId42" Type="http://schemas.openxmlformats.org/officeDocument/2006/relationships/hyperlink" Target="http://dev.agodsendtech.com/mu_chords/quickimages/0/D/1/" TargetMode="External"/><Relationship Id="rId47" Type="http://schemas.openxmlformats.org/officeDocument/2006/relationships/hyperlink" Target="http://dev.agodsendtech.com/mu_chords/quickimages/0/D/3/" TargetMode="External"/><Relationship Id="rId50" Type="http://schemas.openxmlformats.org/officeDocument/2006/relationships/hyperlink" Target="http://dev.agodsendtech.com/mu_chords/quickimages/0/D/7/" TargetMode="External"/><Relationship Id="rId55" Type="http://schemas.openxmlformats.org/officeDocument/2006/relationships/hyperlink" Target="http://dev.agodsendtech.com/mu_chords/quickimages/0/E/1/" TargetMode="External"/><Relationship Id="rId63" Type="http://schemas.openxmlformats.org/officeDocument/2006/relationships/hyperlink" Target="http://dev.agodsendtech.com/mu_chords/quickimages/0/E/7/" TargetMode="External"/><Relationship Id="rId68" Type="http://schemas.openxmlformats.org/officeDocument/2006/relationships/hyperlink" Target="http://dev.agodsendtech.com/mu_chords/quickimages/0/F/1/" TargetMode="External"/><Relationship Id="rId76" Type="http://schemas.openxmlformats.org/officeDocument/2006/relationships/hyperlink" Target="http://dev.agodsendtech.com/mu_chords/quickimages/0/F/7/" TargetMode="External"/><Relationship Id="rId84" Type="http://schemas.openxmlformats.org/officeDocument/2006/relationships/hyperlink" Target="http://dev.agodsendtech.com/mu_chords/quickimages/0/G/4/" TargetMode="External"/><Relationship Id="rId89" Type="http://schemas.openxmlformats.org/officeDocument/2006/relationships/hyperlink" Target="http://dev.agodsendtech.com/mu_chords/quickimages/0/G/7/" TargetMode="External"/><Relationship Id="rId7" Type="http://schemas.openxmlformats.org/officeDocument/2006/relationships/hyperlink" Target="http://dev.agodsendtech.com/mu_chords/quickimages/0/A/10/" TargetMode="External"/><Relationship Id="rId71" Type="http://schemas.openxmlformats.org/officeDocument/2006/relationships/hyperlink" Target="http://dev.agodsendtech.com/mu_chords/quickimages/0/F/4/" TargetMode="External"/><Relationship Id="rId92" Type="http://schemas.openxmlformats.org/officeDocument/2006/relationships/hyperlink" Target="http://dev.agodsendtech.com/mu_chords/quickimages/0/G/28/" TargetMode="External"/><Relationship Id="rId2" Type="http://schemas.openxmlformats.org/officeDocument/2006/relationships/hyperlink" Target="http://dev.agodsendtech.com/mu_chords/quickimages/0/A/5/" TargetMode="External"/><Relationship Id="rId16" Type="http://schemas.openxmlformats.org/officeDocument/2006/relationships/hyperlink" Target="http://dev.agodsendtech.com/mu_chords/quickimages/0/B/1/" TargetMode="External"/><Relationship Id="rId29" Type="http://schemas.openxmlformats.org/officeDocument/2006/relationships/hyperlink" Target="http://dev.agodsendtech.com/mu_chords/quickimages/0/C1/" TargetMode="External"/><Relationship Id="rId11" Type="http://schemas.openxmlformats.org/officeDocument/2006/relationships/hyperlink" Target="http://dev.agodsendtech.com/mu_chords/quickimages/0/A/7/" TargetMode="External"/><Relationship Id="rId24" Type="http://schemas.openxmlformats.org/officeDocument/2006/relationships/hyperlink" Target="http://dev.agodsendtech.com/mu_chords/quickimages/0/B/7/" TargetMode="External"/><Relationship Id="rId32" Type="http://schemas.openxmlformats.org/officeDocument/2006/relationships/hyperlink" Target="http://dev.agodsendtech.com/mu_chords/quickimages/0/C/4/" TargetMode="External"/><Relationship Id="rId37" Type="http://schemas.openxmlformats.org/officeDocument/2006/relationships/hyperlink" Target="http://dev.agodsendtech.com/mu_chords/quickimages/0/C/7/" TargetMode="External"/><Relationship Id="rId40" Type="http://schemas.openxmlformats.org/officeDocument/2006/relationships/hyperlink" Target="http://dev.agodsendtech.com/mu_chords/quickimages/0/C/28/" TargetMode="External"/><Relationship Id="rId45" Type="http://schemas.openxmlformats.org/officeDocument/2006/relationships/hyperlink" Target="http://dev.agodsendtech.com/mu_chords/quickimages/0/D/4/" TargetMode="External"/><Relationship Id="rId53" Type="http://schemas.openxmlformats.org/officeDocument/2006/relationships/hyperlink" Target="http://dev.agodsendtech.com/mu_chords/quickimages/0/D/28/" TargetMode="External"/><Relationship Id="rId58" Type="http://schemas.openxmlformats.org/officeDocument/2006/relationships/hyperlink" Target="http://dev.agodsendtech.com/mu_chords/quickimages/0/E/4/" TargetMode="External"/><Relationship Id="rId66" Type="http://schemas.openxmlformats.org/officeDocument/2006/relationships/hyperlink" Target="http://dev.agodsendtech.com/mu_chords/quickimages/0/E/28/" TargetMode="External"/><Relationship Id="rId74" Type="http://schemas.openxmlformats.org/officeDocument/2006/relationships/hyperlink" Target="http://dev.agodsendtech.com/mu_chords/quickimages/0/F/2/" TargetMode="External"/><Relationship Id="rId79" Type="http://schemas.openxmlformats.org/officeDocument/2006/relationships/hyperlink" Target="http://dev.agodsendtech.com/mu_chords/quickimages/0/F/28/" TargetMode="External"/><Relationship Id="rId87" Type="http://schemas.openxmlformats.org/officeDocument/2006/relationships/hyperlink" Target="http://dev.agodsendtech.com/mu_chords/quickimages/0/G/2/" TargetMode="External"/><Relationship Id="rId5" Type="http://schemas.openxmlformats.org/officeDocument/2006/relationships/hyperlink" Target="http://dev.agodsendtech.com/mu_chords/quickimages/0/A/9/" TargetMode="External"/><Relationship Id="rId61" Type="http://schemas.openxmlformats.org/officeDocument/2006/relationships/hyperlink" Target="http://dev.agodsendtech.com/mu_chords/quickimages/0/E/2/" TargetMode="External"/><Relationship Id="rId82" Type="http://schemas.openxmlformats.org/officeDocument/2006/relationships/hyperlink" Target="http://dev.agodsendtech.com/mu_chords/quickimages/0/G/19/" TargetMode="External"/><Relationship Id="rId90" Type="http://schemas.openxmlformats.org/officeDocument/2006/relationships/hyperlink" Target="http://dev.agodsendtech.com/mu_chords/quickimages/0/G/51/" TargetMode="External"/><Relationship Id="rId19" Type="http://schemas.openxmlformats.org/officeDocument/2006/relationships/hyperlink" Target="http://dev.agodsendtech.com/mu_chords/quickimages/0/B/4/" TargetMode="External"/><Relationship Id="rId14" Type="http://schemas.openxmlformats.org/officeDocument/2006/relationships/hyperlink" Target="http://dev.agodsendtech.com/mu_chords/quickimages/0/A/28/" TargetMode="External"/><Relationship Id="rId22" Type="http://schemas.openxmlformats.org/officeDocument/2006/relationships/hyperlink" Target="http://dev.agodsendtech.com/mu_chords/quickimages/0/B/2/" TargetMode="External"/><Relationship Id="rId27" Type="http://schemas.openxmlformats.org/officeDocument/2006/relationships/hyperlink" Target="http://dev.agodsendtech.com/mu_chords/quickimages/0/B/28/" TargetMode="External"/><Relationship Id="rId30" Type="http://schemas.openxmlformats.org/officeDocument/2006/relationships/hyperlink" Target="http://dev.agodsendtech.com/mu_chords/quickimages/0/C/19/" TargetMode="External"/><Relationship Id="rId35" Type="http://schemas.openxmlformats.org/officeDocument/2006/relationships/hyperlink" Target="http://dev.agodsendtech.com/mu_chords/quickimages/0/C/2/" TargetMode="External"/><Relationship Id="rId43" Type="http://schemas.openxmlformats.org/officeDocument/2006/relationships/hyperlink" Target="http://dev.agodsendtech.com/mu_chords/quickimages/0/D/19/" TargetMode="External"/><Relationship Id="rId48" Type="http://schemas.openxmlformats.org/officeDocument/2006/relationships/hyperlink" Target="http://dev.agodsendtech.com/mu_chords/quickimages/0/D/2/" TargetMode="External"/><Relationship Id="rId56" Type="http://schemas.openxmlformats.org/officeDocument/2006/relationships/hyperlink" Target="http://dev.agodsendtech.com/mu_chords/quickimages/0/E/19/" TargetMode="External"/><Relationship Id="rId64" Type="http://schemas.openxmlformats.org/officeDocument/2006/relationships/hyperlink" Target="http://dev.agodsendtech.com/mu_chords/quickimages/0/E/51/" TargetMode="External"/><Relationship Id="rId69" Type="http://schemas.openxmlformats.org/officeDocument/2006/relationships/hyperlink" Target="http://dev.agodsendtech.com/mu_chords/quickimages/0F/19/" TargetMode="External"/><Relationship Id="rId77" Type="http://schemas.openxmlformats.org/officeDocument/2006/relationships/hyperlink" Target="http://dev.agodsendtech.com/mu_chords/quickimages/0/F/51/" TargetMode="External"/><Relationship Id="rId8" Type="http://schemas.openxmlformats.org/officeDocument/2006/relationships/hyperlink" Target="http://dev.agodsendtech.com/mu_chords/quickimages/0/A/3/" TargetMode="External"/><Relationship Id="rId51" Type="http://schemas.openxmlformats.org/officeDocument/2006/relationships/hyperlink" Target="http://dev.agodsendtech.com/mu_chords/quickimages/0/D/51/" TargetMode="External"/><Relationship Id="rId72" Type="http://schemas.openxmlformats.org/officeDocument/2006/relationships/hyperlink" Target="http://dev.agodsendtech.com/mu_chords/quickimages/0/F/10/" TargetMode="External"/><Relationship Id="rId80" Type="http://schemas.openxmlformats.org/officeDocument/2006/relationships/hyperlink" Target="http://dev.agodsendtech.com/mu_chords/quickimages/0/G/5/" TargetMode="External"/><Relationship Id="rId85" Type="http://schemas.openxmlformats.org/officeDocument/2006/relationships/hyperlink" Target="http://dev.agodsendtech.com/mu_chords/quickimages/0/G/10/" TargetMode="External"/><Relationship Id="rId3" Type="http://schemas.openxmlformats.org/officeDocument/2006/relationships/hyperlink" Target="http://dev.agodsendtech.com/mu_chords/quickimages/0/A/1/" TargetMode="External"/><Relationship Id="rId12" Type="http://schemas.openxmlformats.org/officeDocument/2006/relationships/hyperlink" Target="http://dev.agodsendtech.com/mu_chords/quickimages/0/A/51/" TargetMode="External"/><Relationship Id="rId17" Type="http://schemas.openxmlformats.org/officeDocument/2006/relationships/hyperlink" Target="http://dev.agodsendtech.com/mu_chords/quickimages/0/B/19/" TargetMode="External"/><Relationship Id="rId25" Type="http://schemas.openxmlformats.org/officeDocument/2006/relationships/hyperlink" Target="http://dev.agodsendtech.com/mu_chords/quickimages/0/B/51/" TargetMode="External"/><Relationship Id="rId33" Type="http://schemas.openxmlformats.org/officeDocument/2006/relationships/hyperlink" Target="http://dev.agodsendtech.com/mu_chords/quickimages/0/C/10/" TargetMode="External"/><Relationship Id="rId38" Type="http://schemas.openxmlformats.org/officeDocument/2006/relationships/hyperlink" Target="http://dev.agodsendtech.com/mu_chords/quickimages/0/C/51/" TargetMode="External"/><Relationship Id="rId46" Type="http://schemas.openxmlformats.org/officeDocument/2006/relationships/hyperlink" Target="http://dev.agodsendtech.com/mu_chords/quickimages/0/D/10/" TargetMode="External"/><Relationship Id="rId59" Type="http://schemas.openxmlformats.org/officeDocument/2006/relationships/hyperlink" Target="http://dev.agodsendtech.com/mu_chords/quickimages/0/E/10/" TargetMode="External"/><Relationship Id="rId67" Type="http://schemas.openxmlformats.org/officeDocument/2006/relationships/hyperlink" Target="http://dev.agodsendtech.com/mu_chords/quickimages/0/F/5/" TargetMode="External"/><Relationship Id="rId20" Type="http://schemas.openxmlformats.org/officeDocument/2006/relationships/hyperlink" Target="http://dev.agodsendtech.com/mu_chords/quickimages/0/B/10/" TargetMode="External"/><Relationship Id="rId41" Type="http://schemas.openxmlformats.org/officeDocument/2006/relationships/hyperlink" Target="http://dev.agodsendtech.com/mu_chords/quickimages/0/D/5/" TargetMode="External"/><Relationship Id="rId54" Type="http://schemas.openxmlformats.org/officeDocument/2006/relationships/hyperlink" Target="http://dev.agodsendtech.com/mu_chords/quickimages/0/E/5/" TargetMode="External"/><Relationship Id="rId62" Type="http://schemas.openxmlformats.org/officeDocument/2006/relationships/hyperlink" Target="http://dev.agodsendtech.com/mu_chords/quickimages/0/E/22/" TargetMode="External"/><Relationship Id="rId70" Type="http://schemas.openxmlformats.org/officeDocument/2006/relationships/hyperlink" Target="http://dev.agodsendtech.com/mu_chords/quickimages/0/F/9/" TargetMode="External"/><Relationship Id="rId75" Type="http://schemas.openxmlformats.org/officeDocument/2006/relationships/hyperlink" Target="http://dev.agodsendtech.com/mu_chords/quickimages/0/F/22/" TargetMode="External"/><Relationship Id="rId83" Type="http://schemas.openxmlformats.org/officeDocument/2006/relationships/hyperlink" Target="http://dev.agodsendtech.com/mu_chords/quickimages/0/G/9/" TargetMode="External"/><Relationship Id="rId88" Type="http://schemas.openxmlformats.org/officeDocument/2006/relationships/hyperlink" Target="http://dev.agodsendtech.com/mu_chords/quickimages/0/G/22/" TargetMode="External"/><Relationship Id="rId91" Type="http://schemas.openxmlformats.org/officeDocument/2006/relationships/hyperlink" Target="http://dev.agodsendtech.com/mu_chords/quickimages/0/G/68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dev.agodsendtech.com/mu_chords/quickimages/0/A/4/" TargetMode="External"/><Relationship Id="rId15" Type="http://schemas.openxmlformats.org/officeDocument/2006/relationships/hyperlink" Target="http://dev.agodsendtech.com/mu_chords/quickimages/0/B/5/" TargetMode="External"/><Relationship Id="rId23" Type="http://schemas.openxmlformats.org/officeDocument/2006/relationships/hyperlink" Target="http://dev.agodsendtech.com/mu_chords/quickimages/0/B/22/" TargetMode="External"/><Relationship Id="rId28" Type="http://schemas.openxmlformats.org/officeDocument/2006/relationships/hyperlink" Target="http://dev.agodsendtech.com/mu_chords/quickimages/0/C/5/" TargetMode="External"/><Relationship Id="rId36" Type="http://schemas.openxmlformats.org/officeDocument/2006/relationships/hyperlink" Target="http://dev.agodsendtech.com/mu_chords/quickimages/0/C/22/" TargetMode="External"/><Relationship Id="rId49" Type="http://schemas.openxmlformats.org/officeDocument/2006/relationships/hyperlink" Target="http://dev.agodsendtech.com/mu_chords/quickimages/0/D/22/" TargetMode="External"/><Relationship Id="rId57" Type="http://schemas.openxmlformats.org/officeDocument/2006/relationships/hyperlink" Target="http://dev.agodsendtech.com/mu_chords/quickimages/0/E/9/" TargetMode="External"/><Relationship Id="rId10" Type="http://schemas.openxmlformats.org/officeDocument/2006/relationships/hyperlink" Target="http://dev.agodsendtech.com/mu_chords/quickimages/0/A/22/" TargetMode="External"/><Relationship Id="rId31" Type="http://schemas.openxmlformats.org/officeDocument/2006/relationships/hyperlink" Target="http://dev.agodsendtech.com/mu_chords/quickimages/0/C/9/" TargetMode="External"/><Relationship Id="rId44" Type="http://schemas.openxmlformats.org/officeDocument/2006/relationships/hyperlink" Target="http://dev.agodsendtech.com/mu_chords/quickimages/0/D/9/" TargetMode="External"/><Relationship Id="rId52" Type="http://schemas.openxmlformats.org/officeDocument/2006/relationships/hyperlink" Target="http://dev.agodsendtech.com/mu_chords/quickimages/0/D/68/" TargetMode="External"/><Relationship Id="rId60" Type="http://schemas.openxmlformats.org/officeDocument/2006/relationships/hyperlink" Target="http://dev.agodsendtech.com/mu_chords/quickimages/0/E/3/" TargetMode="External"/><Relationship Id="rId65" Type="http://schemas.openxmlformats.org/officeDocument/2006/relationships/hyperlink" Target="http://dev.agodsendtech.com/mu_chords/quickimages/0/E/68/" TargetMode="External"/><Relationship Id="rId73" Type="http://schemas.openxmlformats.org/officeDocument/2006/relationships/hyperlink" Target="http://dev.agodsendtech.com/mu_chords/quickimages/0/F/3/" TargetMode="External"/><Relationship Id="rId78" Type="http://schemas.openxmlformats.org/officeDocument/2006/relationships/hyperlink" Target="http://dev.agodsendtech.com/mu_chords/quickimages/0/F/68/" TargetMode="External"/><Relationship Id="rId81" Type="http://schemas.openxmlformats.org/officeDocument/2006/relationships/hyperlink" Target="http://dev.agodsendtech.com/mu_chords/quickimages/0/G/1/" TargetMode="External"/><Relationship Id="rId86" Type="http://schemas.openxmlformats.org/officeDocument/2006/relationships/hyperlink" Target="http://dev.agodsendtech.com/mu_chords/quickimages/0/G/3/" TargetMode="External"/><Relationship Id="rId4" Type="http://schemas.openxmlformats.org/officeDocument/2006/relationships/hyperlink" Target="http://dev.agodsendtech.com/mu_chords/quickimages/0/A/19/" TargetMode="External"/><Relationship Id="rId9" Type="http://schemas.openxmlformats.org/officeDocument/2006/relationships/hyperlink" Target="http://dev.agodsendtech.com/mu_chords/quickimages/0/A/2/" TargetMode="Externa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hyperlink" Target="http://dev.agodsendtech.com/mu_chords/quickimages/0/Ab/51/" TargetMode="External"/><Relationship Id="rId18" Type="http://schemas.openxmlformats.org/officeDocument/2006/relationships/hyperlink" Target="http://dev.agodsendtech.com/mu_chords/quickimages/0/Bb/19/" TargetMode="External"/><Relationship Id="rId26" Type="http://schemas.openxmlformats.org/officeDocument/2006/relationships/hyperlink" Target="http://dev.agodsendtech.com/mu_chords/quickimages/0/Bb/51/" TargetMode="External"/><Relationship Id="rId39" Type="http://schemas.openxmlformats.org/officeDocument/2006/relationships/hyperlink" Target="http://dev.agodsendtech.com/mu_chords/quickimages/0/Cb/51/" TargetMode="External"/><Relationship Id="rId21" Type="http://schemas.openxmlformats.org/officeDocument/2006/relationships/hyperlink" Target="http://dev.agodsendtech.com/mu_chords/quickimages/0/Bb/10/" TargetMode="External"/><Relationship Id="rId34" Type="http://schemas.openxmlformats.org/officeDocument/2006/relationships/hyperlink" Target="http://dev.agodsendtech.com/mu_chords/quickimages/0/Cb/10/" TargetMode="External"/><Relationship Id="rId42" Type="http://schemas.openxmlformats.org/officeDocument/2006/relationships/hyperlink" Target="http://dev.agodsendtech.com/mu_chords/quickimages/0/Db/5/" TargetMode="External"/><Relationship Id="rId47" Type="http://schemas.openxmlformats.org/officeDocument/2006/relationships/hyperlink" Target="http://dev.agodsendtech.com/mu_chords/quickimages/0/Db/10/" TargetMode="External"/><Relationship Id="rId50" Type="http://schemas.openxmlformats.org/officeDocument/2006/relationships/hyperlink" Target="http://dev.agodsendtech.com/mu_chords/quickimages/0/Db/22/" TargetMode="External"/><Relationship Id="rId55" Type="http://schemas.openxmlformats.org/officeDocument/2006/relationships/hyperlink" Target="http://dev.agodsendtech.com/mu_chords/quickimages/0/Eb/5/" TargetMode="External"/><Relationship Id="rId63" Type="http://schemas.openxmlformats.org/officeDocument/2006/relationships/hyperlink" Target="http://dev.agodsendtech.com/mu_chords/quickimages/0/Eb/22/" TargetMode="External"/><Relationship Id="rId68" Type="http://schemas.openxmlformats.org/officeDocument/2006/relationships/hyperlink" Target="http://dev.agodsendtech.com/mu_chords/quickimages/0/Fb/5/" TargetMode="External"/><Relationship Id="rId76" Type="http://schemas.openxmlformats.org/officeDocument/2006/relationships/hyperlink" Target="http://dev.agodsendtech.com/mu_chords/quickimages/0/Fb/22/" TargetMode="External"/><Relationship Id="rId84" Type="http://schemas.openxmlformats.org/officeDocument/2006/relationships/hyperlink" Target="http://dev.agodsendtech.com/mu_chords/quickimages/0/Gb/9/" TargetMode="External"/><Relationship Id="rId89" Type="http://schemas.openxmlformats.org/officeDocument/2006/relationships/hyperlink" Target="http://dev.agodsendtech.com/mu_chords/quickimages/0/Gb/22/" TargetMode="External"/><Relationship Id="rId7" Type="http://schemas.openxmlformats.org/officeDocument/2006/relationships/hyperlink" Target="http://dev.agodsendtech.com/mu_chords/quickimages/0/Ab/10/" TargetMode="External"/><Relationship Id="rId71" Type="http://schemas.openxmlformats.org/officeDocument/2006/relationships/hyperlink" Target="http://dev.agodsendtech.com/mu_chords/quickimages/0/Fb/9/" TargetMode="External"/><Relationship Id="rId92" Type="http://schemas.openxmlformats.org/officeDocument/2006/relationships/hyperlink" Target="http://dev.agodsendtech.com/mu_chords/quickimages/0/Gb/68/" TargetMode="External"/><Relationship Id="rId2" Type="http://schemas.openxmlformats.org/officeDocument/2006/relationships/hyperlink" Target="http://dev.agodsendtech.com/mu_chords/quickimages/0/Ab/5/" TargetMode="External"/><Relationship Id="rId16" Type="http://schemas.openxmlformats.org/officeDocument/2006/relationships/hyperlink" Target="http://dev.agodsendtech.com/mu_chords/quickimages/0/Bb/5/" TargetMode="External"/><Relationship Id="rId29" Type="http://schemas.openxmlformats.org/officeDocument/2006/relationships/hyperlink" Target="http://dev.agodsendtech.com/mu_chords/quickimages/0/Cb/5/" TargetMode="External"/><Relationship Id="rId11" Type="http://schemas.openxmlformats.org/officeDocument/2006/relationships/hyperlink" Target="http://dev.agodsendtech.com/mu_chords/quickimages/0/Ab/7/" TargetMode="External"/><Relationship Id="rId24" Type="http://schemas.openxmlformats.org/officeDocument/2006/relationships/hyperlink" Target="http://dev.agodsendtech.com/mu_chords/quickimages/0/Bb/22/" TargetMode="External"/><Relationship Id="rId32" Type="http://schemas.openxmlformats.org/officeDocument/2006/relationships/hyperlink" Target="http://dev.agodsendtech.com/mu_chords/quickimages/0/Cb/9/" TargetMode="External"/><Relationship Id="rId37" Type="http://schemas.openxmlformats.org/officeDocument/2006/relationships/hyperlink" Target="http://dev.agodsendtech.com/mu_chords/quickimages/0/Cb/22/" TargetMode="External"/><Relationship Id="rId40" Type="http://schemas.openxmlformats.org/officeDocument/2006/relationships/hyperlink" Target="http://dev.agodsendtech.com/mu_chords/quickimages/0/Cb/68/" TargetMode="External"/><Relationship Id="rId45" Type="http://schemas.openxmlformats.org/officeDocument/2006/relationships/hyperlink" Target="http://dev.agodsendtech.com/mu_chords/quickimages/0/Db/9/" TargetMode="External"/><Relationship Id="rId53" Type="http://schemas.openxmlformats.org/officeDocument/2006/relationships/hyperlink" Target="http://dev.agodsendtech.com/mu_chords/quickimages/0/Db/68/" TargetMode="External"/><Relationship Id="rId58" Type="http://schemas.openxmlformats.org/officeDocument/2006/relationships/hyperlink" Target="http://dev.agodsendtech.com/mu_chords/quickimages/0/Eb/9/" TargetMode="External"/><Relationship Id="rId66" Type="http://schemas.openxmlformats.org/officeDocument/2006/relationships/hyperlink" Target="http://dev.agodsendtech.com/mu_chords/quickimages/0/Eb/68/" TargetMode="External"/><Relationship Id="rId74" Type="http://schemas.openxmlformats.org/officeDocument/2006/relationships/hyperlink" Target="http://dev.agodsendtech.com/mu_chords/quickimages/0/Fb/3/" TargetMode="External"/><Relationship Id="rId79" Type="http://schemas.openxmlformats.org/officeDocument/2006/relationships/hyperlink" Target="http://dev.agodsendtech.com/mu_chords/quickimages/0/Fb/68/" TargetMode="External"/><Relationship Id="rId87" Type="http://schemas.openxmlformats.org/officeDocument/2006/relationships/hyperlink" Target="http://dev.agodsendtech.com/mu_chords/quickimages/0/Gb/3/" TargetMode="External"/><Relationship Id="rId5" Type="http://schemas.openxmlformats.org/officeDocument/2006/relationships/hyperlink" Target="http://dev.agodsendtech.com/mu_chords/quickimages/0/Ab/9/" TargetMode="External"/><Relationship Id="rId61" Type="http://schemas.openxmlformats.org/officeDocument/2006/relationships/hyperlink" Target="http://dev.agodsendtech.com/mu_chords/quickimages/0/Eb/3/" TargetMode="External"/><Relationship Id="rId82" Type="http://schemas.openxmlformats.org/officeDocument/2006/relationships/hyperlink" Target="http://dev.agodsendtech.com/mu_chords/quickimages/0/Gb/1/" TargetMode="External"/><Relationship Id="rId90" Type="http://schemas.openxmlformats.org/officeDocument/2006/relationships/hyperlink" Target="http://dev.agodsendtech.com/mu_chords/quickimages/0/Gb/7/" TargetMode="External"/><Relationship Id="rId19" Type="http://schemas.openxmlformats.org/officeDocument/2006/relationships/hyperlink" Target="http://dev.agodsendtech.com/mu_chords/quickimages/0/Bb/9/" TargetMode="External"/><Relationship Id="rId14" Type="http://schemas.openxmlformats.org/officeDocument/2006/relationships/hyperlink" Target="http://dev.agodsendtech.com/mu_chords/quickimages/0/Ab/68/" TargetMode="External"/><Relationship Id="rId22" Type="http://schemas.openxmlformats.org/officeDocument/2006/relationships/hyperlink" Target="http://dev.agodsendtech.com/mu_chords/quickimages/0/Bb/3/" TargetMode="External"/><Relationship Id="rId27" Type="http://schemas.openxmlformats.org/officeDocument/2006/relationships/hyperlink" Target="http://dev.agodsendtech.com/mu_chords/quickimages/0/Bb/68/" TargetMode="External"/><Relationship Id="rId30" Type="http://schemas.openxmlformats.org/officeDocument/2006/relationships/hyperlink" Target="http://dev.agodsendtech.com/mu_chords/quickimages/0/Cb/1/" TargetMode="External"/><Relationship Id="rId35" Type="http://schemas.openxmlformats.org/officeDocument/2006/relationships/hyperlink" Target="http://dev.agodsendtech.com/mu_chords/quickimages/0/Cb/3/" TargetMode="External"/><Relationship Id="rId43" Type="http://schemas.openxmlformats.org/officeDocument/2006/relationships/hyperlink" Target="http://dev.agodsendtech.com/mu_chords/quickimages/0/Db/1/" TargetMode="External"/><Relationship Id="rId48" Type="http://schemas.openxmlformats.org/officeDocument/2006/relationships/hyperlink" Target="http://dev.agodsendtech.com/mu_chords/quickimages/0/Db/3/" TargetMode="External"/><Relationship Id="rId56" Type="http://schemas.openxmlformats.org/officeDocument/2006/relationships/hyperlink" Target="http://dev.agodsendtech.com/mu_chords/quickimages/0/Eb/1/" TargetMode="External"/><Relationship Id="rId64" Type="http://schemas.openxmlformats.org/officeDocument/2006/relationships/hyperlink" Target="http://dev.agodsendtech.com/mu_chords/quickimages/0/Eb/7/" TargetMode="External"/><Relationship Id="rId69" Type="http://schemas.openxmlformats.org/officeDocument/2006/relationships/hyperlink" Target="http://dev.agodsendtech.com/mu_chords/quickimages/0/Fb/1/" TargetMode="External"/><Relationship Id="rId77" Type="http://schemas.openxmlformats.org/officeDocument/2006/relationships/hyperlink" Target="http://dev.agodsendtech.com/mu_chords/quickimages/0/Fb/7/" TargetMode="External"/><Relationship Id="rId8" Type="http://schemas.openxmlformats.org/officeDocument/2006/relationships/hyperlink" Target="http://dev.agodsendtech.com/mu_chords/quickimages/0/Ab/3/" TargetMode="External"/><Relationship Id="rId51" Type="http://schemas.openxmlformats.org/officeDocument/2006/relationships/hyperlink" Target="http://dev.agodsendtech.com/mu_chords/quickimages/0/Db/7/" TargetMode="External"/><Relationship Id="rId72" Type="http://schemas.openxmlformats.org/officeDocument/2006/relationships/hyperlink" Target="http://dev.agodsendtech.com/mu_chords/quickimages/0/Fb/4/" TargetMode="External"/><Relationship Id="rId80" Type="http://schemas.openxmlformats.org/officeDocument/2006/relationships/hyperlink" Target="http://dev.agodsendtech.com/mu_chords/quickimages/0/Fb/28/" TargetMode="External"/><Relationship Id="rId85" Type="http://schemas.openxmlformats.org/officeDocument/2006/relationships/hyperlink" Target="http://dev.agodsendtech.com/mu_chords/quickimages/0/Gb/4/" TargetMode="External"/><Relationship Id="rId93" Type="http://schemas.openxmlformats.org/officeDocument/2006/relationships/hyperlink" Target="http://dev.agodsendtech.com/mu_chords/quickimages/0/Gb/28/" TargetMode="External"/><Relationship Id="rId3" Type="http://schemas.openxmlformats.org/officeDocument/2006/relationships/hyperlink" Target="http://dev.agodsendtech.com/mu_chords/quickimages/0/Ab/1/" TargetMode="External"/><Relationship Id="rId12" Type="http://schemas.openxmlformats.org/officeDocument/2006/relationships/hyperlink" Target="http://dev.agodsendtech.com/mu_chords/quickimages/0/A/9b/" TargetMode="External"/><Relationship Id="rId17" Type="http://schemas.openxmlformats.org/officeDocument/2006/relationships/hyperlink" Target="http://dev.agodsendtech.com/mu_chords/quickimages/0/Bb/1/" TargetMode="External"/><Relationship Id="rId25" Type="http://schemas.openxmlformats.org/officeDocument/2006/relationships/hyperlink" Target="http://dev.agodsendtech.com/mu_chords/quickimages/0/Bb/7/" TargetMode="External"/><Relationship Id="rId33" Type="http://schemas.openxmlformats.org/officeDocument/2006/relationships/hyperlink" Target="http://dev.agodsendtech.com/mu_chords/quickimages/0/Cb/4/" TargetMode="External"/><Relationship Id="rId38" Type="http://schemas.openxmlformats.org/officeDocument/2006/relationships/hyperlink" Target="http://dev.agodsendtech.com/mu_chords/quickimages/0/Cb/7/" TargetMode="External"/><Relationship Id="rId46" Type="http://schemas.openxmlformats.org/officeDocument/2006/relationships/hyperlink" Target="http://dev.agodsendtech.com/mu_chords/quickimages/0/Db/4/" TargetMode="External"/><Relationship Id="rId59" Type="http://schemas.openxmlformats.org/officeDocument/2006/relationships/hyperlink" Target="http://dev.agodsendtech.com/mu_chords/quickimages/0/Eb/4/" TargetMode="External"/><Relationship Id="rId67" Type="http://schemas.openxmlformats.org/officeDocument/2006/relationships/hyperlink" Target="http://dev.agodsendtech.com/mu_chords/quickimages/0/Eb/28/" TargetMode="External"/><Relationship Id="rId20" Type="http://schemas.openxmlformats.org/officeDocument/2006/relationships/hyperlink" Target="http://dev.agodsendtech.com/mu_chords/quickimages/0/Bb/4/" TargetMode="External"/><Relationship Id="rId41" Type="http://schemas.openxmlformats.org/officeDocument/2006/relationships/hyperlink" Target="http://dev.agodsendtech.com/mu_chords/quickimages/0/Cb/28/" TargetMode="External"/><Relationship Id="rId54" Type="http://schemas.openxmlformats.org/officeDocument/2006/relationships/hyperlink" Target="http://dev.agodsendtech.com/mu_chords/quickimages/0/Db/28/" TargetMode="External"/><Relationship Id="rId62" Type="http://schemas.openxmlformats.org/officeDocument/2006/relationships/hyperlink" Target="http://dev.agodsendtech.com/mu_chords/quickimages/0/Eb/2/" TargetMode="External"/><Relationship Id="rId70" Type="http://schemas.openxmlformats.org/officeDocument/2006/relationships/hyperlink" Target="http://dev.agodsendtech.com/mu_chords/quickimages/0/Fb/19/" TargetMode="External"/><Relationship Id="rId75" Type="http://schemas.openxmlformats.org/officeDocument/2006/relationships/hyperlink" Target="http://dev.agodsendtech.com/mu_chords/quickimages/0/Fb/2/" TargetMode="External"/><Relationship Id="rId83" Type="http://schemas.openxmlformats.org/officeDocument/2006/relationships/hyperlink" Target="http://dev.agodsendtech.com/mu_chords/quickimages/0/Gb/19/" TargetMode="External"/><Relationship Id="rId88" Type="http://schemas.openxmlformats.org/officeDocument/2006/relationships/hyperlink" Target="http://dev.agodsendtech.com/mu_chords/quickimages/0/Gb/2/" TargetMode="External"/><Relationship Id="rId91" Type="http://schemas.openxmlformats.org/officeDocument/2006/relationships/hyperlink" Target="http://dev.agodsendtech.com/mu_chords/quickimages/0/Gb/51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dev.agodsendtech.com/mu_chords/quickimages/0/Ab/4/" TargetMode="External"/><Relationship Id="rId15" Type="http://schemas.openxmlformats.org/officeDocument/2006/relationships/hyperlink" Target="http://dev.agodsendtech.com/mu_chords/quickimages/0/Ab/28/" TargetMode="External"/><Relationship Id="rId23" Type="http://schemas.openxmlformats.org/officeDocument/2006/relationships/hyperlink" Target="http://dev.agodsendtech.com/mu_chords/quickimages/0/Bb/2/" TargetMode="External"/><Relationship Id="rId28" Type="http://schemas.openxmlformats.org/officeDocument/2006/relationships/hyperlink" Target="http://dev.agodsendtech.com/mu_chords/quickimages/0/Bb/28/" TargetMode="External"/><Relationship Id="rId36" Type="http://schemas.openxmlformats.org/officeDocument/2006/relationships/hyperlink" Target="http://dev.agodsendtech.com/mu_chords/quickimages/0/Cb/2/" TargetMode="External"/><Relationship Id="rId49" Type="http://schemas.openxmlformats.org/officeDocument/2006/relationships/hyperlink" Target="http://dev.agodsendtech.com/mu_chords/quickimages/0/Db/2/" TargetMode="External"/><Relationship Id="rId57" Type="http://schemas.openxmlformats.org/officeDocument/2006/relationships/hyperlink" Target="http://dev.agodsendtech.com/mu_chords/quickimages/0/Eb/19/" TargetMode="External"/><Relationship Id="rId10" Type="http://schemas.openxmlformats.org/officeDocument/2006/relationships/hyperlink" Target="http://dev.agodsendtech.com/mu_chords/quickimages/0/Ab/22/" TargetMode="External"/><Relationship Id="rId31" Type="http://schemas.openxmlformats.org/officeDocument/2006/relationships/hyperlink" Target="http://dev.agodsendtech.com/mu_chords/quickimages/0/Cb/19/" TargetMode="External"/><Relationship Id="rId44" Type="http://schemas.openxmlformats.org/officeDocument/2006/relationships/hyperlink" Target="http://dev.agodsendtech.com/mu_chords/quickimages/0/Db/19/" TargetMode="External"/><Relationship Id="rId52" Type="http://schemas.openxmlformats.org/officeDocument/2006/relationships/hyperlink" Target="http://dev.agodsendtech.com/mu_chords/quickimages/0/Db/51/" TargetMode="External"/><Relationship Id="rId60" Type="http://schemas.openxmlformats.org/officeDocument/2006/relationships/hyperlink" Target="http://dev.agodsendtech.com/mu_chords/quickimages/0/Eb/10/" TargetMode="External"/><Relationship Id="rId65" Type="http://schemas.openxmlformats.org/officeDocument/2006/relationships/hyperlink" Target="http://dev.agodsendtech.com/mu_chords/quickimages/0/Eb/51/" TargetMode="External"/><Relationship Id="rId73" Type="http://schemas.openxmlformats.org/officeDocument/2006/relationships/hyperlink" Target="http://dev.agodsendtech.com/mu_chords/quickimages/0/Fb/10/" TargetMode="External"/><Relationship Id="rId78" Type="http://schemas.openxmlformats.org/officeDocument/2006/relationships/hyperlink" Target="http://dev.agodsendtech.com/mu_chords/quickimages/0/Fb/51/" TargetMode="External"/><Relationship Id="rId81" Type="http://schemas.openxmlformats.org/officeDocument/2006/relationships/hyperlink" Target="http://dev.agodsendtech.com/mu_chords/quickimages/0/Gb/5/" TargetMode="External"/><Relationship Id="rId86" Type="http://schemas.openxmlformats.org/officeDocument/2006/relationships/hyperlink" Target="http://dev.agodsendtech.com/mu_chords/quickimages/0/Gb/10/" TargetMode="External"/><Relationship Id="rId4" Type="http://schemas.openxmlformats.org/officeDocument/2006/relationships/hyperlink" Target="http://dev.agodsendtech.com/mu_chords/quickimages/0/A/19/" TargetMode="External"/><Relationship Id="rId9" Type="http://schemas.openxmlformats.org/officeDocument/2006/relationships/hyperlink" Target="http://dev.agodsendtech.com/mu_chords/quickimages/0/Ab/2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2/" TargetMode="External"/><Relationship Id="rId3" Type="http://schemas.openxmlformats.org/officeDocument/2006/relationships/hyperlink" Target="http://www.nationschurch.org/mu_songs/ppt_helper/190" TargetMode="External"/><Relationship Id="rId7" Type="http://schemas.openxmlformats.org/officeDocument/2006/relationships/hyperlink" Target="http://dev.agodsendtech.com/mu_chords/quickimages/0/B/9/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2/" TargetMode="External"/><Relationship Id="rId5" Type="http://schemas.openxmlformats.org/officeDocument/2006/relationships/image" Target="../media/image1.gif"/><Relationship Id="rId4" Type="http://schemas.openxmlformats.org/officeDocument/2006/relationships/hyperlink" Target="http://www.nationschurch.org/mu_songs/ppt_helper/189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b/9/" TargetMode="External"/><Relationship Id="rId3" Type="http://schemas.openxmlformats.org/officeDocument/2006/relationships/hyperlink" Target="http://dev.agodsendtech.com/mu_chords/quickimages/0/Eb/1/" TargetMode="External"/><Relationship Id="rId7" Type="http://schemas.openxmlformats.org/officeDocument/2006/relationships/hyperlink" Target="http://dev.agodsendtech.com/mu_chords/quickimages/0/F/19/" TargetMode="External"/><Relationship Id="rId2" Type="http://schemas.openxmlformats.org/officeDocument/2006/relationships/hyperlink" Target="http://dev.agodsendtech.com/mu_chords/quickimages/0/Ab/1/" TargetMode="External"/><Relationship Id="rId1" Type="http://schemas.openxmlformats.org/officeDocument/2006/relationships/slideLayout" Target="../slideLayouts/slideLayout73.xml"/><Relationship Id="rId6" Type="http://schemas.openxmlformats.org/officeDocument/2006/relationships/hyperlink" Target="http://dev.agodsendtech.com/mu_chords/quickimages/0/Db/10/" TargetMode="External"/><Relationship Id="rId5" Type="http://schemas.openxmlformats.org/officeDocument/2006/relationships/hyperlink" Target="http://dev.agodsendtech.com/mu_chords/quickimages/0/Bb/19/" TargetMode="External"/><Relationship Id="rId4" Type="http://schemas.openxmlformats.org/officeDocument/2006/relationships/hyperlink" Target="http://dev.agodsendtech.com/mu_chords/quickimages/0/Db/1/" TargetMode="External"/><Relationship Id="rId9" Type="http://schemas.openxmlformats.org/officeDocument/2006/relationships/hyperlink" Target="http://dev.agodsendtech.com/mu_chords/quickimages/0/Db/9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30" y="4574969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30" y="62161"/>
            <a:ext cx="4791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0993" y="1921129"/>
            <a:ext cx="852267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4141" y="2387392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4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4141" y="3257164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4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12661" y="5494142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1" y="565245"/>
            <a:ext cx="97077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7045" y="6454401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13376" y="1491973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677" y="5961070"/>
            <a:ext cx="9561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5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31" y="5032145"/>
            <a:ext cx="9657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13376" y="4149724"/>
            <a:ext cx="9732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677" y="3712035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8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13376" y="2820148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m9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024430"/>
            <a:ext cx="9783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20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56652" y="4554114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75879" y="37026"/>
            <a:ext cx="4791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55115" y="1900274"/>
            <a:ext cx="737439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58263" y="2366537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58263" y="3236309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31461" y="5473287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44121" y="544390"/>
            <a:ext cx="9068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37077" y="6433546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30746" y="1471118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47799" y="5940215"/>
            <a:ext cx="96709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32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56653" y="5011290"/>
            <a:ext cx="95824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49223" y="4131354"/>
            <a:ext cx="96567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47799" y="3691180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35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30746" y="2799293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44122" y="1003575"/>
            <a:ext cx="9068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40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43200" y="4574969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43200" y="62161"/>
            <a:ext cx="4373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41663" y="1921129"/>
            <a:ext cx="737439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44811" y="2387392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4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44811" y="3257164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4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18009" y="5494142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30669" y="565245"/>
            <a:ext cx="9068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5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23625" y="6454401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17294" y="1491973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34347" y="5961070"/>
            <a:ext cx="90313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56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43201" y="5032145"/>
            <a:ext cx="9657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35770" y="4152209"/>
            <a:ext cx="9732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34347" y="3712035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59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17294" y="2820148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30670" y="1024430"/>
            <a:ext cx="9068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61" name="Text Box 20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87322" y="4554114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206549" y="37026"/>
            <a:ext cx="4791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67747" y="1900274"/>
            <a:ext cx="755477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88933" y="2366537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6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88933" y="3236309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6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62131" y="5473287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74791" y="544390"/>
            <a:ext cx="9783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6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67747" y="6433546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61416" y="1471118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78469" y="5940215"/>
            <a:ext cx="96709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71" name="Text Box 20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87323" y="5011290"/>
            <a:ext cx="9657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61417" y="4131354"/>
            <a:ext cx="98415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78469" y="3691180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74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61416" y="2799293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74792" y="1003575"/>
            <a:ext cx="9783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76" name="Text Box 20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257800" y="4549834"/>
            <a:ext cx="83269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257800" y="37026"/>
            <a:ext cx="4373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238225" y="1907859"/>
            <a:ext cx="755477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259411" y="2362257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8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259411" y="3232029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8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232609" y="5469007"/>
            <a:ext cx="85788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245269" y="540110"/>
            <a:ext cx="9068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238225" y="6429266"/>
            <a:ext cx="85226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231894" y="1466838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248948" y="5935935"/>
            <a:ext cx="90313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86" name="Text Box 20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257801" y="5007010"/>
            <a:ext cx="9657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250370" y="4127074"/>
            <a:ext cx="9732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248947" y="3686900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89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231894" y="2795013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245270" y="999295"/>
            <a:ext cx="9068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91" name="Text Box 2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701922" y="4528979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721149" y="11891"/>
            <a:ext cx="4373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700385" y="1875139"/>
            <a:ext cx="737439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703533" y="2341402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9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703533" y="3211174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9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676731" y="5448152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689391" y="519255"/>
            <a:ext cx="9068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9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682347" y="6408411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676016" y="1445983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693069" y="5915080"/>
            <a:ext cx="90313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01" name="Text Box 2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701923" y="4986155"/>
            <a:ext cx="89428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694493" y="4106219"/>
            <a:ext cx="9732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693069" y="3666045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04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676016" y="2774158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689392" y="978440"/>
            <a:ext cx="9068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06" name="Text Box 20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988470" y="4549834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7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988470" y="37026"/>
            <a:ext cx="4791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968895" y="1895994"/>
            <a:ext cx="755477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9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990081" y="2362257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11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990081" y="3232029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1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963279" y="5469007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975939" y="540110"/>
            <a:ext cx="9783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968895" y="6429266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962563" y="1466838"/>
            <a:ext cx="76180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979618" y="5935935"/>
            <a:ext cx="97462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6" name="Text Box 20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988470" y="5007010"/>
            <a:ext cx="96577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7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979617" y="4118063"/>
            <a:ext cx="9971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979617" y="3686900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19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962564" y="2795013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975940" y="999295"/>
            <a:ext cx="9783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26618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3218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Spirit touch Your church  Stir the hearts of men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3219" name="Text Box 3"/>
          <p:cNvSpPr txBox="1">
            <a:spLocks noChangeArrowheads="1"/>
          </p:cNvSpPr>
          <p:nvPr/>
        </p:nvSpPr>
        <p:spPr bwMode="auto">
          <a:xfrm>
            <a:off x="1600200" y="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20" name="Text Box 4"/>
          <p:cNvSpPr txBox="1">
            <a:spLocks noChangeArrowheads="1"/>
          </p:cNvSpPr>
          <p:nvPr/>
        </p:nvSpPr>
        <p:spPr bwMode="auto">
          <a:xfrm>
            <a:off x="0" y="1524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Revive us Lord with your passion once again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3221" name="Text Box 5"/>
          <p:cNvSpPr txBox="1">
            <a:spLocks noChangeArrowheads="1"/>
          </p:cNvSpPr>
          <p:nvPr/>
        </p:nvSpPr>
        <p:spPr bwMode="auto">
          <a:xfrm>
            <a:off x="0" y="28956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want to care for others like Jesus cares for me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3222" name="Text Box 6"/>
          <p:cNvSpPr txBox="1">
            <a:spLocks noChangeArrowheads="1"/>
          </p:cNvSpPr>
          <p:nvPr/>
        </p:nvSpPr>
        <p:spPr bwMode="auto">
          <a:xfrm>
            <a:off x="0" y="4191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Your rain fall upon me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3223" name="Text Box 7"/>
          <p:cNvSpPr txBox="1">
            <a:spLocks noChangeArrowheads="1"/>
          </p:cNvSpPr>
          <p:nvPr/>
        </p:nvSpPr>
        <p:spPr bwMode="auto">
          <a:xfrm>
            <a:off x="0" y="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Bb/D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24" name="Text Box 8"/>
          <p:cNvSpPr txBox="1">
            <a:spLocks noChangeArrowheads="1"/>
          </p:cNvSpPr>
          <p:nvPr/>
        </p:nvSpPr>
        <p:spPr bwMode="auto">
          <a:xfrm>
            <a:off x="3505200" y="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F/Eb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25" name="Text Box 9"/>
          <p:cNvSpPr txBox="1">
            <a:spLocks noChangeArrowheads="1"/>
          </p:cNvSpPr>
          <p:nvPr/>
        </p:nvSpPr>
        <p:spPr bwMode="auto">
          <a:xfrm>
            <a:off x="4953000" y="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26" name="Text Box 10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  Gm/F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27" name="Text Box 11"/>
          <p:cNvSpPr txBox="1">
            <a:spLocks noChangeArrowheads="1"/>
          </p:cNvSpPr>
          <p:nvPr/>
        </p:nvSpPr>
        <p:spPr bwMode="auto">
          <a:xfrm>
            <a:off x="914400" y="11430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28" name="Text Box 12"/>
          <p:cNvSpPr txBox="1">
            <a:spLocks noChangeArrowheads="1"/>
          </p:cNvSpPr>
          <p:nvPr/>
        </p:nvSpPr>
        <p:spPr bwMode="auto">
          <a:xfrm>
            <a:off x="2438400" y="1143000"/>
            <a:ext cx="838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F/Eb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29" name="Text Box 13"/>
          <p:cNvSpPr txBox="1">
            <a:spLocks noChangeArrowheads="1"/>
          </p:cNvSpPr>
          <p:nvPr/>
        </p:nvSpPr>
        <p:spPr bwMode="auto">
          <a:xfrm>
            <a:off x="5410200" y="1143000"/>
            <a:ext cx="838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30" name="Text Box 14"/>
          <p:cNvSpPr txBox="1">
            <a:spLocks noChangeArrowheads="1"/>
          </p:cNvSpPr>
          <p:nvPr/>
        </p:nvSpPr>
        <p:spPr bwMode="auto">
          <a:xfrm>
            <a:off x="7391400" y="1143000"/>
            <a:ext cx="1752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   Gm/F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31" name="Text Box 15"/>
          <p:cNvSpPr txBox="1">
            <a:spLocks noChangeArrowheads="1"/>
          </p:cNvSpPr>
          <p:nvPr/>
        </p:nvSpPr>
        <p:spPr bwMode="auto">
          <a:xfrm>
            <a:off x="1905000" y="24384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32" name="Text Box 16"/>
          <p:cNvSpPr txBox="1">
            <a:spLocks noChangeArrowheads="1"/>
          </p:cNvSpPr>
          <p:nvPr/>
        </p:nvSpPr>
        <p:spPr bwMode="auto">
          <a:xfrm>
            <a:off x="3733800" y="24384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33" name="Text Box 17"/>
          <p:cNvSpPr txBox="1">
            <a:spLocks noChangeArrowheads="1"/>
          </p:cNvSpPr>
          <p:nvPr/>
        </p:nvSpPr>
        <p:spPr bwMode="auto">
          <a:xfrm>
            <a:off x="5334000" y="2438400"/>
            <a:ext cx="1295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Dsus/A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34" name="Text Box 18"/>
          <p:cNvSpPr txBox="1">
            <a:spLocks noChangeArrowheads="1"/>
          </p:cNvSpPr>
          <p:nvPr/>
        </p:nvSpPr>
        <p:spPr bwMode="auto">
          <a:xfrm>
            <a:off x="6781800" y="2438400"/>
            <a:ext cx="838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35" name="Text Box 19"/>
          <p:cNvSpPr txBox="1">
            <a:spLocks noChangeArrowheads="1"/>
          </p:cNvSpPr>
          <p:nvPr/>
        </p:nvSpPr>
        <p:spPr bwMode="auto">
          <a:xfrm>
            <a:off x="8458200" y="24384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36" name="Text Box 20"/>
          <p:cNvSpPr txBox="1">
            <a:spLocks noChangeArrowheads="1"/>
          </p:cNvSpPr>
          <p:nvPr/>
        </p:nvSpPr>
        <p:spPr bwMode="auto">
          <a:xfrm>
            <a:off x="1600200" y="37338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Gm/F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37" name="Text Box 21"/>
          <p:cNvSpPr txBox="1">
            <a:spLocks noChangeArrowheads="1"/>
          </p:cNvSpPr>
          <p:nvPr/>
        </p:nvSpPr>
        <p:spPr bwMode="auto">
          <a:xfrm>
            <a:off x="3962400" y="37338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38" name="Text Box 22"/>
          <p:cNvSpPr txBox="1">
            <a:spLocks noChangeArrowheads="1"/>
          </p:cNvSpPr>
          <p:nvPr/>
        </p:nvSpPr>
        <p:spPr bwMode="auto">
          <a:xfrm>
            <a:off x="4724400" y="37338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Eb/F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39" name="Text Box 23"/>
          <p:cNvSpPr txBox="1">
            <a:spLocks noChangeArrowheads="1"/>
          </p:cNvSpPr>
          <p:nvPr/>
        </p:nvSpPr>
        <p:spPr bwMode="auto">
          <a:xfrm>
            <a:off x="5791200" y="37338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40" name="Text Box 24"/>
          <p:cNvSpPr txBox="1">
            <a:spLocks noChangeArrowheads="1"/>
          </p:cNvSpPr>
          <p:nvPr/>
        </p:nvSpPr>
        <p:spPr bwMode="auto">
          <a:xfrm>
            <a:off x="6477000" y="37338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82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4242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Lord we humbly come before You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4243" name="Text Box 3"/>
          <p:cNvSpPr txBox="1">
            <a:spLocks noChangeArrowheads="1"/>
          </p:cNvSpPr>
          <p:nvPr/>
        </p:nvSpPr>
        <p:spPr bwMode="auto">
          <a:xfrm>
            <a:off x="0" y="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Eb/F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44" name="Text Box 4"/>
          <p:cNvSpPr txBox="1">
            <a:spLocks noChangeArrowheads="1"/>
          </p:cNvSpPr>
          <p:nvPr/>
        </p:nvSpPr>
        <p:spPr bwMode="auto">
          <a:xfrm>
            <a:off x="0" y="1600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don’t deserve of You what we ask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4245" name="Text Box 5"/>
          <p:cNvSpPr txBox="1">
            <a:spLocks noChangeArrowheads="1"/>
          </p:cNvSpPr>
          <p:nvPr/>
        </p:nvSpPr>
        <p:spPr bwMode="auto">
          <a:xfrm>
            <a:off x="0" y="25146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But we yearn to see Your glory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4246" name="Text Box 6"/>
          <p:cNvSpPr txBox="1">
            <a:spLocks noChangeArrowheads="1"/>
          </p:cNvSpPr>
          <p:nvPr/>
        </p:nvSpPr>
        <p:spPr bwMode="auto">
          <a:xfrm>
            <a:off x="-304800" y="35814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Restore this dying               land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4247" name="Text Box 7"/>
          <p:cNvSpPr txBox="1">
            <a:spLocks noChangeArrowheads="1"/>
          </p:cNvSpPr>
          <p:nvPr/>
        </p:nvSpPr>
        <p:spPr bwMode="auto">
          <a:xfrm>
            <a:off x="3048000" y="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48" name="Text Box 8"/>
          <p:cNvSpPr txBox="1">
            <a:spLocks noChangeArrowheads="1"/>
          </p:cNvSpPr>
          <p:nvPr/>
        </p:nvSpPr>
        <p:spPr bwMode="auto">
          <a:xfrm>
            <a:off x="4343400" y="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49" name="Text Box 9"/>
          <p:cNvSpPr txBox="1">
            <a:spLocks noChangeArrowheads="1"/>
          </p:cNvSpPr>
          <p:nvPr/>
        </p:nvSpPr>
        <p:spPr bwMode="auto">
          <a:xfrm>
            <a:off x="5867400" y="0"/>
            <a:ext cx="3276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Cm/G   Gm   Gm/F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0" name="Text Box 10"/>
          <p:cNvSpPr txBox="1">
            <a:spLocks noChangeArrowheads="1"/>
          </p:cNvSpPr>
          <p:nvPr/>
        </p:nvSpPr>
        <p:spPr bwMode="auto">
          <a:xfrm>
            <a:off x="2895600" y="114300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1" name="Text Box 11"/>
          <p:cNvSpPr txBox="1">
            <a:spLocks noChangeArrowheads="1"/>
          </p:cNvSpPr>
          <p:nvPr/>
        </p:nvSpPr>
        <p:spPr bwMode="auto">
          <a:xfrm>
            <a:off x="4648200" y="114300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Eb/F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2" name="Text Box 12"/>
          <p:cNvSpPr txBox="1">
            <a:spLocks noChangeArrowheads="1"/>
          </p:cNvSpPr>
          <p:nvPr/>
        </p:nvSpPr>
        <p:spPr bwMode="auto">
          <a:xfrm>
            <a:off x="7239000" y="114300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3" name="Text Box 13"/>
          <p:cNvSpPr txBox="1">
            <a:spLocks noChangeArrowheads="1"/>
          </p:cNvSpPr>
          <p:nvPr/>
        </p:nvSpPr>
        <p:spPr bwMode="auto">
          <a:xfrm>
            <a:off x="8001000" y="114300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4" name="Text Box 14"/>
          <p:cNvSpPr txBox="1">
            <a:spLocks noChangeArrowheads="1"/>
          </p:cNvSpPr>
          <p:nvPr/>
        </p:nvSpPr>
        <p:spPr bwMode="auto">
          <a:xfrm>
            <a:off x="3048000" y="213360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5" name="Text Box 15"/>
          <p:cNvSpPr txBox="1">
            <a:spLocks noChangeArrowheads="1"/>
          </p:cNvSpPr>
          <p:nvPr/>
        </p:nvSpPr>
        <p:spPr bwMode="auto">
          <a:xfrm>
            <a:off x="4419600" y="213360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Gm/F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6" name="Text Box 16"/>
          <p:cNvSpPr txBox="1">
            <a:spLocks noChangeArrowheads="1"/>
          </p:cNvSpPr>
          <p:nvPr/>
        </p:nvSpPr>
        <p:spPr bwMode="auto">
          <a:xfrm>
            <a:off x="6324600" y="2133600"/>
            <a:ext cx="152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F/Eb Eb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7" name="Text Box 17"/>
          <p:cNvSpPr txBox="1">
            <a:spLocks noChangeArrowheads="1"/>
          </p:cNvSpPr>
          <p:nvPr/>
        </p:nvSpPr>
        <p:spPr bwMode="auto">
          <a:xfrm>
            <a:off x="0" y="327660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Bb/D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8" name="Text Box 18"/>
          <p:cNvSpPr txBox="1">
            <a:spLocks noChangeArrowheads="1"/>
          </p:cNvSpPr>
          <p:nvPr/>
        </p:nvSpPr>
        <p:spPr bwMode="auto">
          <a:xfrm>
            <a:off x="1447800" y="327660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Cm7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9" name="Text Box 19"/>
          <p:cNvSpPr txBox="1">
            <a:spLocks noChangeArrowheads="1"/>
          </p:cNvSpPr>
          <p:nvPr/>
        </p:nvSpPr>
        <p:spPr bwMode="auto">
          <a:xfrm>
            <a:off x="3581400" y="3200400"/>
            <a:ext cx="1600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Bbmaj7/D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60" name="Text Box 20"/>
          <p:cNvSpPr txBox="1">
            <a:spLocks noChangeArrowheads="1"/>
          </p:cNvSpPr>
          <p:nvPr/>
        </p:nvSpPr>
        <p:spPr bwMode="auto">
          <a:xfrm>
            <a:off x="5105400" y="3200400"/>
            <a:ext cx="1371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Ebmaj7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61" name="Text Box 21"/>
          <p:cNvSpPr txBox="1">
            <a:spLocks noChangeArrowheads="1"/>
          </p:cNvSpPr>
          <p:nvPr/>
        </p:nvSpPr>
        <p:spPr bwMode="auto">
          <a:xfrm>
            <a:off x="6553200" y="320040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Fsus  F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98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6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1600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5267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Spirit   rain    Down….     Rain…     down                        Oh comforter and friend how we need your touch again</a:t>
            </a:r>
            <a:endParaRPr lang="en-US" sz="14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5268" name="Text Box 4"/>
          <p:cNvSpPr txBox="1">
            <a:spLocks noChangeArrowheads="1"/>
          </p:cNvSpPr>
          <p:nvPr/>
        </p:nvSpPr>
        <p:spPr bwMode="auto">
          <a:xfrm>
            <a:off x="1447800" y="3048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Eb/F    </a:t>
            </a:r>
          </a:p>
        </p:txBody>
      </p:sp>
      <p:sp>
        <p:nvSpPr>
          <p:cNvPr id="1675269" name="Text Box 5"/>
          <p:cNvSpPr txBox="1">
            <a:spLocks noChangeArrowheads="1"/>
          </p:cNvSpPr>
          <p:nvPr/>
        </p:nvSpPr>
        <p:spPr bwMode="auto">
          <a:xfrm>
            <a:off x="0" y="3048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Bb/C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70" name="Text Box 6"/>
          <p:cNvSpPr txBox="1">
            <a:spLocks noChangeArrowheads="1"/>
          </p:cNvSpPr>
          <p:nvPr/>
        </p:nvSpPr>
        <p:spPr bwMode="auto">
          <a:xfrm>
            <a:off x="2286000" y="3048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Eb/Bb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71" name="Text Box 7"/>
          <p:cNvSpPr txBox="1">
            <a:spLocks noChangeArrowheads="1"/>
          </p:cNvSpPr>
          <p:nvPr/>
        </p:nvSpPr>
        <p:spPr bwMode="auto">
          <a:xfrm>
            <a:off x="5029200" y="3048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Gm7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72" name="Text Box 8"/>
          <p:cNvSpPr txBox="1">
            <a:spLocks noChangeArrowheads="1"/>
          </p:cNvSpPr>
          <p:nvPr/>
        </p:nvSpPr>
        <p:spPr bwMode="auto">
          <a:xfrm>
            <a:off x="6934200" y="22098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Db2/F 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73" name="Text Box 9"/>
          <p:cNvSpPr txBox="1">
            <a:spLocks noChangeArrowheads="1"/>
          </p:cNvSpPr>
          <p:nvPr/>
        </p:nvSpPr>
        <p:spPr bwMode="auto">
          <a:xfrm>
            <a:off x="6096000" y="3048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 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7010400" y="304800"/>
            <a:ext cx="914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Bbmaj7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75" name="Text Box 11"/>
          <p:cNvSpPr txBox="1">
            <a:spLocks noChangeArrowheads="1"/>
          </p:cNvSpPr>
          <p:nvPr/>
        </p:nvSpPr>
        <p:spPr bwMode="auto">
          <a:xfrm>
            <a:off x="8382000" y="3048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Csus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76" name="Rectangle 12"/>
          <p:cNvSpPr>
            <a:spLocks noChangeArrowheads="1"/>
          </p:cNvSpPr>
          <p:nvPr/>
        </p:nvSpPr>
        <p:spPr bwMode="auto">
          <a:xfrm>
            <a:off x="0" y="1066800"/>
            <a:ext cx="9144000" cy="2438400"/>
          </a:xfrm>
          <a:prstGeom prst="rect">
            <a:avLst/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5277" name="Text Box 13"/>
          <p:cNvSpPr txBox="1">
            <a:spLocks noChangeArrowheads="1"/>
          </p:cNvSpPr>
          <p:nvPr/>
        </p:nvSpPr>
        <p:spPr bwMode="auto">
          <a:xfrm>
            <a:off x="0" y="22860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you power fall         Let Your Voice be heard       Come and change our hearts           As we stand and your word</a:t>
            </a:r>
            <a:endParaRPr lang="en-US" sz="14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5278" name="Text Box 14"/>
          <p:cNvSpPr txBox="1">
            <a:spLocks noChangeArrowheads="1"/>
          </p:cNvSpPr>
          <p:nvPr/>
        </p:nvSpPr>
        <p:spPr bwMode="auto">
          <a:xfrm>
            <a:off x="0" y="3810000"/>
            <a:ext cx="685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Come on    in….           Dear  Lord    We need Your Presence   here to    stay……..  </a:t>
            </a:r>
            <a:endParaRPr lang="en-US" sz="1600" b="1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5279" name="Text Box 15"/>
          <p:cNvSpPr txBox="1">
            <a:spLocks noChangeArrowheads="1"/>
          </p:cNvSpPr>
          <p:nvPr/>
        </p:nvSpPr>
        <p:spPr bwMode="auto">
          <a:xfrm>
            <a:off x="6781800" y="1905000"/>
            <a:ext cx="1295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Bbm6/Db</a:t>
            </a:r>
            <a:endParaRPr lang="en-US" sz="20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0" name="Text Box 16"/>
          <p:cNvSpPr txBox="1">
            <a:spLocks noChangeArrowheads="1"/>
          </p:cNvSpPr>
          <p:nvPr/>
        </p:nvSpPr>
        <p:spPr bwMode="auto">
          <a:xfrm>
            <a:off x="3124200" y="3048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81" name="Rectangle 17"/>
          <p:cNvSpPr>
            <a:spLocks noChangeArrowheads="1"/>
          </p:cNvSpPr>
          <p:nvPr/>
        </p:nvSpPr>
        <p:spPr bwMode="auto">
          <a:xfrm>
            <a:off x="0" y="3429000"/>
            <a:ext cx="9144000" cy="2590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5282" name="Text Box 18"/>
          <p:cNvSpPr txBox="1">
            <a:spLocks noChangeArrowheads="1"/>
          </p:cNvSpPr>
          <p:nvPr/>
        </p:nvSpPr>
        <p:spPr bwMode="auto">
          <a:xfrm>
            <a:off x="0" y="10668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   </a:t>
            </a:r>
          </a:p>
        </p:txBody>
      </p:sp>
      <p:sp>
        <p:nvSpPr>
          <p:cNvPr id="1675283" name="Text Box 19"/>
          <p:cNvSpPr txBox="1">
            <a:spLocks noChangeArrowheads="1"/>
          </p:cNvSpPr>
          <p:nvPr/>
        </p:nvSpPr>
        <p:spPr bwMode="auto">
          <a:xfrm>
            <a:off x="990600" y="304800"/>
            <a:ext cx="381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84" name="Text Box 20"/>
          <p:cNvSpPr txBox="1">
            <a:spLocks noChangeArrowheads="1"/>
          </p:cNvSpPr>
          <p:nvPr/>
        </p:nvSpPr>
        <p:spPr bwMode="auto">
          <a:xfrm>
            <a:off x="2667000" y="10668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Bbm7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85" name="Text Box 21"/>
          <p:cNvSpPr txBox="1">
            <a:spLocks noChangeArrowheads="1"/>
          </p:cNvSpPr>
          <p:nvPr/>
        </p:nvSpPr>
        <p:spPr bwMode="auto">
          <a:xfrm>
            <a:off x="609600" y="1981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86" name="Text Box 22"/>
          <p:cNvSpPr txBox="1">
            <a:spLocks noChangeArrowheads="1"/>
          </p:cNvSpPr>
          <p:nvPr/>
        </p:nvSpPr>
        <p:spPr bwMode="auto">
          <a:xfrm>
            <a:off x="0" y="4267200"/>
            <a:ext cx="838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Dm6/B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87" name="Text Box 23"/>
          <p:cNvSpPr txBox="1">
            <a:spLocks noChangeArrowheads="1"/>
          </p:cNvSpPr>
          <p:nvPr/>
        </p:nvSpPr>
        <p:spPr bwMode="auto">
          <a:xfrm>
            <a:off x="2057400" y="34290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    </a:t>
            </a:r>
          </a:p>
        </p:txBody>
      </p:sp>
      <p:sp>
        <p:nvSpPr>
          <p:cNvPr id="1675288" name="Text Box 24"/>
          <p:cNvSpPr txBox="1">
            <a:spLocks noChangeArrowheads="1"/>
          </p:cNvSpPr>
          <p:nvPr/>
        </p:nvSpPr>
        <p:spPr bwMode="auto">
          <a:xfrm>
            <a:off x="0" y="3429000"/>
            <a:ext cx="914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Bbmaj7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89" name="Text Box 25"/>
          <p:cNvSpPr txBox="1">
            <a:spLocks noChangeArrowheads="1"/>
          </p:cNvSpPr>
          <p:nvPr/>
        </p:nvSpPr>
        <p:spPr bwMode="auto">
          <a:xfrm>
            <a:off x="4876800" y="27432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90" name="Text Box 26"/>
          <p:cNvSpPr txBox="1">
            <a:spLocks noChangeArrowheads="1"/>
          </p:cNvSpPr>
          <p:nvPr/>
        </p:nvSpPr>
        <p:spPr bwMode="auto">
          <a:xfrm>
            <a:off x="4800600" y="19050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 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91" name="Text Box 27"/>
          <p:cNvSpPr txBox="1">
            <a:spLocks noChangeArrowheads="1"/>
          </p:cNvSpPr>
          <p:nvPr/>
        </p:nvSpPr>
        <p:spPr bwMode="auto">
          <a:xfrm>
            <a:off x="7239000" y="27432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92" name="Text Box 28"/>
          <p:cNvSpPr txBox="1">
            <a:spLocks noChangeArrowheads="1"/>
          </p:cNvSpPr>
          <p:nvPr/>
        </p:nvSpPr>
        <p:spPr bwMode="auto">
          <a:xfrm>
            <a:off x="2362200" y="19050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A7/C#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93" name="Text Box 29"/>
          <p:cNvSpPr txBox="1">
            <a:spLocks noChangeArrowheads="1"/>
          </p:cNvSpPr>
          <p:nvPr/>
        </p:nvSpPr>
        <p:spPr bwMode="auto">
          <a:xfrm>
            <a:off x="4419600" y="4267200"/>
            <a:ext cx="914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94" name="Text Box 30"/>
          <p:cNvSpPr txBox="1">
            <a:spLocks noChangeArrowheads="1"/>
          </p:cNvSpPr>
          <p:nvPr/>
        </p:nvSpPr>
        <p:spPr bwMode="auto">
          <a:xfrm>
            <a:off x="4343400" y="34290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 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95" name="Text Box 31"/>
          <p:cNvSpPr txBox="1">
            <a:spLocks noChangeArrowheads="1"/>
          </p:cNvSpPr>
          <p:nvPr/>
        </p:nvSpPr>
        <p:spPr bwMode="auto">
          <a:xfrm>
            <a:off x="5562600" y="27432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96" name="Text Box 32"/>
          <p:cNvSpPr txBox="1">
            <a:spLocks noChangeArrowheads="1"/>
          </p:cNvSpPr>
          <p:nvPr/>
        </p:nvSpPr>
        <p:spPr bwMode="auto">
          <a:xfrm>
            <a:off x="8153400" y="2743200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20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7" name="Text Box 33"/>
          <p:cNvSpPr txBox="1">
            <a:spLocks noChangeArrowheads="1"/>
          </p:cNvSpPr>
          <p:nvPr/>
        </p:nvSpPr>
        <p:spPr bwMode="auto">
          <a:xfrm>
            <a:off x="6172200" y="27432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98" name="Text Box 34"/>
          <p:cNvSpPr txBox="1">
            <a:spLocks noChangeArrowheads="1"/>
          </p:cNvSpPr>
          <p:nvPr/>
        </p:nvSpPr>
        <p:spPr bwMode="auto">
          <a:xfrm>
            <a:off x="4495800" y="3124200"/>
            <a:ext cx="464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Spi--------rit                       rain   down…………</a:t>
            </a:r>
            <a:endParaRPr lang="en-US" sz="1600" b="1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5299" name="Text Box 35"/>
          <p:cNvSpPr txBox="1">
            <a:spLocks noChangeArrowheads="1"/>
          </p:cNvSpPr>
          <p:nvPr/>
        </p:nvSpPr>
        <p:spPr bwMode="auto">
          <a:xfrm>
            <a:off x="0" y="3886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 eye has seen              No ear has heard                 No mind can know         What God has in store</a:t>
            </a:r>
          </a:p>
        </p:txBody>
      </p:sp>
      <p:sp>
        <p:nvSpPr>
          <p:cNvPr id="1675300" name="Text Box 36"/>
          <p:cNvSpPr txBox="1">
            <a:spLocks noChangeArrowheads="1"/>
          </p:cNvSpPr>
          <p:nvPr/>
        </p:nvSpPr>
        <p:spPr bwMode="auto">
          <a:xfrm>
            <a:off x="0" y="47244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So             Open  up heaven        Open it wide                   Over Your church           And over our lives</a:t>
            </a:r>
            <a:endParaRPr lang="en-US" sz="1600" b="1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5301" name="Text Box 37"/>
          <p:cNvSpPr txBox="1">
            <a:spLocks noChangeArrowheads="1"/>
          </p:cNvSpPr>
          <p:nvPr/>
        </p:nvSpPr>
        <p:spPr bwMode="auto">
          <a:xfrm>
            <a:off x="1066800" y="10668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Bb/C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302" name="Rectangle 38"/>
          <p:cNvSpPr>
            <a:spLocks noChangeArrowheads="1"/>
          </p:cNvSpPr>
          <p:nvPr/>
        </p:nvSpPr>
        <p:spPr bwMode="auto">
          <a:xfrm>
            <a:off x="3124200" y="5029200"/>
            <a:ext cx="5410200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5303" name="Text Box 39"/>
          <p:cNvSpPr txBox="1">
            <a:spLocks noChangeArrowheads="1"/>
          </p:cNvSpPr>
          <p:nvPr/>
        </p:nvSpPr>
        <p:spPr bwMode="auto">
          <a:xfrm>
            <a:off x="4343400" y="5562600"/>
            <a:ext cx="419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Over Your church               And over our lives</a:t>
            </a:r>
            <a:endParaRPr lang="en-US" sz="1600" b="1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5304" name="Text Box 40"/>
          <p:cNvSpPr txBox="1">
            <a:spLocks noChangeArrowheads="1"/>
          </p:cNvSpPr>
          <p:nvPr/>
        </p:nvSpPr>
        <p:spPr bwMode="auto">
          <a:xfrm>
            <a:off x="7010400" y="34290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Cm7 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305" name="Text Box 41"/>
          <p:cNvSpPr txBox="1">
            <a:spLocks noChangeArrowheads="1"/>
          </p:cNvSpPr>
          <p:nvPr/>
        </p:nvSpPr>
        <p:spPr bwMode="auto">
          <a:xfrm>
            <a:off x="2743200" y="4267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    </a:t>
            </a:r>
          </a:p>
        </p:txBody>
      </p:sp>
      <p:sp>
        <p:nvSpPr>
          <p:cNvPr id="1675306" name="Text Box 42"/>
          <p:cNvSpPr txBox="1">
            <a:spLocks noChangeArrowheads="1"/>
          </p:cNvSpPr>
          <p:nvPr/>
        </p:nvSpPr>
        <p:spPr bwMode="auto">
          <a:xfrm>
            <a:off x="1066800" y="4267200"/>
            <a:ext cx="914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Bbmaj7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307" name="Text Box 43"/>
          <p:cNvSpPr txBox="1">
            <a:spLocks noChangeArrowheads="1"/>
          </p:cNvSpPr>
          <p:nvPr/>
        </p:nvSpPr>
        <p:spPr bwMode="auto">
          <a:xfrm>
            <a:off x="6705600" y="43434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Cm7 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308" name="Text Box 44"/>
          <p:cNvSpPr txBox="1">
            <a:spLocks noChangeArrowheads="1"/>
          </p:cNvSpPr>
          <p:nvPr/>
        </p:nvSpPr>
        <p:spPr bwMode="auto">
          <a:xfrm>
            <a:off x="7772400" y="4191000"/>
            <a:ext cx="1371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Turn-arond</a:t>
            </a: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Dm6/B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309" name="Text Box 45"/>
          <p:cNvSpPr txBox="1">
            <a:spLocks noChangeArrowheads="1"/>
          </p:cNvSpPr>
          <p:nvPr/>
        </p:nvSpPr>
        <p:spPr bwMode="auto">
          <a:xfrm>
            <a:off x="3429000" y="5181600"/>
            <a:ext cx="914400" cy="581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1600" b="1" baseline="300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nd</a:t>
            </a:r>
            <a:r>
              <a:rPr lang="en-US" sz="1600" b="1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600" b="1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600" b="1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Ending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0" name="Text Box 46"/>
          <p:cNvSpPr txBox="1">
            <a:spLocks noChangeArrowheads="1"/>
          </p:cNvSpPr>
          <p:nvPr/>
        </p:nvSpPr>
        <p:spPr bwMode="auto">
          <a:xfrm>
            <a:off x="4419600" y="51816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    </a:t>
            </a:r>
          </a:p>
        </p:txBody>
      </p:sp>
      <p:sp>
        <p:nvSpPr>
          <p:cNvPr id="1675311" name="Text Box 47"/>
          <p:cNvSpPr txBox="1">
            <a:spLocks noChangeArrowheads="1"/>
          </p:cNvSpPr>
          <p:nvPr/>
        </p:nvSpPr>
        <p:spPr bwMode="auto">
          <a:xfrm>
            <a:off x="6705600" y="51054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Bb/C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312" name="Text Box 48"/>
          <p:cNvSpPr txBox="1">
            <a:spLocks noChangeArrowheads="1"/>
          </p:cNvSpPr>
          <p:nvPr/>
        </p:nvSpPr>
        <p:spPr bwMode="auto">
          <a:xfrm>
            <a:off x="0" y="14478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Spirit        rain   down    Rain   down    </a:t>
            </a:r>
          </a:p>
        </p:txBody>
      </p:sp>
    </p:spTree>
    <p:extLst>
      <p:ext uri="{BB962C8B-B14F-4D97-AF65-F5344CB8AC3E}">
        <p14:creationId xmlns:p14="http://schemas.microsoft.com/office/powerpoint/2010/main" val="104740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Open Door</a:t>
            </a:r>
            <a:endParaRPr lang="en-US" sz="4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0190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Q:\webroot\img\icons\speaker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0" y="3037702"/>
            <a:ext cx="9144000" cy="32385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876300"/>
            <a:ext cx="9144000" cy="2209800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33400" y="1231127"/>
            <a:ext cx="800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4000" kern="0">
                <a:solidFill>
                  <a:srgbClr val="FFFFFF"/>
                </a:solidFill>
              </a:rPr>
              <a:t>Let’s make our hearts an open door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066800" y="3440927"/>
            <a:ext cx="678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4000" kern="0">
                <a:solidFill>
                  <a:srgbClr val="FFFFFF"/>
                </a:solidFill>
              </a:rPr>
              <a:t>God’s kingdom will grow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447800" y="4507727"/>
            <a:ext cx="632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4000" kern="0">
                <a:solidFill>
                  <a:srgbClr val="FFFFFF"/>
                </a:solidFill>
              </a:rPr>
              <a:t>like it never has before,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0" y="5574527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4000" kern="0" dirty="0">
                <a:solidFill>
                  <a:srgbClr val="FFFFFF"/>
                </a:solidFill>
              </a:rPr>
              <a:t>When we make our hearts an open door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838200" y="8501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G11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133600" y="9263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267200" y="9263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6019800" y="926327"/>
            <a:ext cx="2286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  G/B  C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0" y="18407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1905000" y="19169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048000" y="19169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6096000" y="1916927"/>
            <a:ext cx="12192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D7/F#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7543800" y="1916927"/>
            <a:ext cx="12192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G9sus4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3200400" y="30599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6172200" y="31361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1752600" y="4126727"/>
            <a:ext cx="14493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Fdim7/G#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3505200" y="42029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4572000" y="4126727"/>
            <a:ext cx="10668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Am/G</a:t>
            </a: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381000" y="5117327"/>
            <a:ext cx="14493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Fdim7/D#</a:t>
            </a: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2743200" y="51935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4876800" y="51935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C/A</a:t>
            </a:r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6324600" y="5193527"/>
            <a:ext cx="24384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/G  G11  C</a:t>
            </a: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6172200" y="4202927"/>
            <a:ext cx="10668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Am/F#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-20782" y="2261904"/>
            <a:ext cx="9156904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kern="0" dirty="0">
                <a:solidFill>
                  <a:srgbClr val="FFFFFF"/>
                </a:solidFill>
              </a:rPr>
              <a:t>Inviting every race embracing rich &amp; Poor</a:t>
            </a:r>
          </a:p>
        </p:txBody>
      </p:sp>
    </p:spTree>
    <p:extLst>
      <p:ext uri="{BB962C8B-B14F-4D97-AF65-F5344CB8AC3E}">
        <p14:creationId xmlns:p14="http://schemas.microsoft.com/office/powerpoint/2010/main" val="231567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31" y="4574969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530" y="6216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994" y="1921129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2387392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325716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-12661" y="5494142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0" y="56524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7045" y="6454401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-13376" y="1491973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678" y="5961070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20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2531" y="5032145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99" y="4152209"/>
            <a:ext cx="9042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678" y="3712035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-13376" y="2820148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0" y="102443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20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1456653" y="455411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1" name="Text Box 12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475879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1455116" y="1900274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8263" y="236653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8263" y="323630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31461" y="5473287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0"/>
          </p:cNvPr>
          <p:cNvSpPr txBox="1">
            <a:spLocks noChangeArrowheads="1"/>
          </p:cNvSpPr>
          <p:nvPr/>
        </p:nvSpPr>
        <p:spPr bwMode="auto">
          <a:xfrm>
            <a:off x="1444122" y="54439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21"/>
          </p:cNvPr>
          <p:cNvSpPr txBox="1">
            <a:spLocks noChangeArrowheads="1"/>
          </p:cNvSpPr>
          <p:nvPr/>
        </p:nvSpPr>
        <p:spPr bwMode="auto">
          <a:xfrm>
            <a:off x="1437077" y="6433546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22"/>
          </p:cNvPr>
          <p:cNvSpPr txBox="1">
            <a:spLocks noChangeArrowheads="1"/>
          </p:cNvSpPr>
          <p:nvPr/>
        </p:nvSpPr>
        <p:spPr bwMode="auto">
          <a:xfrm>
            <a:off x="1430746" y="147111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23"/>
          </p:cNvPr>
          <p:cNvSpPr txBox="1">
            <a:spLocks noChangeArrowheads="1"/>
          </p:cNvSpPr>
          <p:nvPr/>
        </p:nvSpPr>
        <p:spPr bwMode="auto">
          <a:xfrm>
            <a:off x="1447800" y="5940215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20">
            <a:hlinkClick r:id="rId24"/>
          </p:cNvPr>
          <p:cNvSpPr txBox="1">
            <a:spLocks noChangeArrowheads="1"/>
          </p:cNvSpPr>
          <p:nvPr/>
        </p:nvSpPr>
        <p:spPr bwMode="auto">
          <a:xfrm>
            <a:off x="1456653" y="5011290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3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49221" y="4131354"/>
            <a:ext cx="84679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25"/>
          </p:cNvPr>
          <p:cNvSpPr txBox="1">
            <a:spLocks noChangeArrowheads="1"/>
          </p:cNvSpPr>
          <p:nvPr/>
        </p:nvSpPr>
        <p:spPr bwMode="auto">
          <a:xfrm>
            <a:off x="1447800" y="3691180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7">
            <a:hlinkClick r:id="rId26"/>
          </p:cNvPr>
          <p:cNvSpPr txBox="1">
            <a:spLocks noChangeArrowheads="1"/>
          </p:cNvSpPr>
          <p:nvPr/>
        </p:nvSpPr>
        <p:spPr bwMode="auto">
          <a:xfrm>
            <a:off x="1430746" y="2799293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27"/>
          </p:cNvPr>
          <p:cNvSpPr txBox="1">
            <a:spLocks noChangeArrowheads="1"/>
          </p:cNvSpPr>
          <p:nvPr/>
        </p:nvSpPr>
        <p:spPr bwMode="auto">
          <a:xfrm>
            <a:off x="1444122" y="100357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20">
            <a:hlinkClick r:id="rId28"/>
          </p:cNvPr>
          <p:cNvSpPr txBox="1">
            <a:spLocks noChangeArrowheads="1"/>
          </p:cNvSpPr>
          <p:nvPr/>
        </p:nvSpPr>
        <p:spPr bwMode="auto">
          <a:xfrm>
            <a:off x="2743201" y="4574969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1" name="Text Box 12">
            <a:hlinkClick r:id="rId29"/>
          </p:cNvPr>
          <p:cNvSpPr txBox="1">
            <a:spLocks noChangeArrowheads="1"/>
          </p:cNvSpPr>
          <p:nvPr/>
        </p:nvSpPr>
        <p:spPr bwMode="auto">
          <a:xfrm>
            <a:off x="2743200" y="6216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30"/>
          </p:cNvPr>
          <p:cNvSpPr txBox="1">
            <a:spLocks noChangeArrowheads="1"/>
          </p:cNvSpPr>
          <p:nvPr/>
        </p:nvSpPr>
        <p:spPr bwMode="auto">
          <a:xfrm>
            <a:off x="2741664" y="1921129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4811" y="2387392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4811" y="325716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18009" y="5494142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3"/>
          </p:cNvPr>
          <p:cNvSpPr txBox="1">
            <a:spLocks noChangeArrowheads="1"/>
          </p:cNvSpPr>
          <p:nvPr/>
        </p:nvSpPr>
        <p:spPr bwMode="auto">
          <a:xfrm>
            <a:off x="2730670" y="56524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34"/>
          </p:cNvPr>
          <p:cNvSpPr txBox="1">
            <a:spLocks noChangeArrowheads="1"/>
          </p:cNvSpPr>
          <p:nvPr/>
        </p:nvSpPr>
        <p:spPr bwMode="auto">
          <a:xfrm>
            <a:off x="2723625" y="6454401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5"/>
          </p:cNvPr>
          <p:cNvSpPr txBox="1">
            <a:spLocks noChangeArrowheads="1"/>
          </p:cNvSpPr>
          <p:nvPr/>
        </p:nvSpPr>
        <p:spPr bwMode="auto">
          <a:xfrm>
            <a:off x="2717294" y="149197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36"/>
          </p:cNvPr>
          <p:cNvSpPr txBox="1">
            <a:spLocks noChangeArrowheads="1"/>
          </p:cNvSpPr>
          <p:nvPr/>
        </p:nvSpPr>
        <p:spPr bwMode="auto">
          <a:xfrm>
            <a:off x="2734348" y="5961070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20">
            <a:hlinkClick r:id="rId37"/>
          </p:cNvPr>
          <p:cNvSpPr txBox="1">
            <a:spLocks noChangeArrowheads="1"/>
          </p:cNvSpPr>
          <p:nvPr/>
        </p:nvSpPr>
        <p:spPr bwMode="auto">
          <a:xfrm>
            <a:off x="2743201" y="5032145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7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35769" y="4152209"/>
            <a:ext cx="9042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8"/>
          </p:cNvPr>
          <p:cNvSpPr txBox="1">
            <a:spLocks noChangeArrowheads="1"/>
          </p:cNvSpPr>
          <p:nvPr/>
        </p:nvSpPr>
        <p:spPr bwMode="auto">
          <a:xfrm>
            <a:off x="2734348" y="3712035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7">
            <a:hlinkClick r:id="rId39"/>
          </p:cNvPr>
          <p:cNvSpPr txBox="1">
            <a:spLocks noChangeArrowheads="1"/>
          </p:cNvSpPr>
          <p:nvPr/>
        </p:nvSpPr>
        <p:spPr bwMode="auto">
          <a:xfrm>
            <a:off x="2717294" y="2820148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40"/>
          </p:cNvPr>
          <p:cNvSpPr txBox="1">
            <a:spLocks noChangeArrowheads="1"/>
          </p:cNvSpPr>
          <p:nvPr/>
        </p:nvSpPr>
        <p:spPr bwMode="auto">
          <a:xfrm>
            <a:off x="2730670" y="102443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20">
            <a:hlinkClick r:id="rId41"/>
          </p:cNvPr>
          <p:cNvSpPr txBox="1">
            <a:spLocks noChangeArrowheads="1"/>
          </p:cNvSpPr>
          <p:nvPr/>
        </p:nvSpPr>
        <p:spPr bwMode="auto">
          <a:xfrm>
            <a:off x="4187323" y="455411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2" name="Text Box 12">
            <a:hlinkClick r:id="rId42"/>
          </p:cNvPr>
          <p:cNvSpPr txBox="1">
            <a:spLocks noChangeArrowheads="1"/>
          </p:cNvSpPr>
          <p:nvPr/>
        </p:nvSpPr>
        <p:spPr bwMode="auto">
          <a:xfrm>
            <a:off x="4206549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7">
            <a:hlinkClick r:id="rId43"/>
          </p:cNvPr>
          <p:cNvSpPr txBox="1">
            <a:spLocks noChangeArrowheads="1"/>
          </p:cNvSpPr>
          <p:nvPr/>
        </p:nvSpPr>
        <p:spPr bwMode="auto">
          <a:xfrm>
            <a:off x="4185786" y="1900274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8933" y="236653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8933" y="323630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62131" y="5473287"/>
            <a:ext cx="706405" cy="67710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46"/>
          </p:cNvPr>
          <p:cNvSpPr txBox="1">
            <a:spLocks noChangeArrowheads="1"/>
          </p:cNvSpPr>
          <p:nvPr/>
        </p:nvSpPr>
        <p:spPr bwMode="auto">
          <a:xfrm>
            <a:off x="4174792" y="54439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47"/>
          </p:cNvPr>
          <p:cNvSpPr txBox="1">
            <a:spLocks noChangeArrowheads="1"/>
          </p:cNvSpPr>
          <p:nvPr/>
        </p:nvSpPr>
        <p:spPr bwMode="auto">
          <a:xfrm>
            <a:off x="4167747" y="6433546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48"/>
          </p:cNvPr>
          <p:cNvSpPr txBox="1">
            <a:spLocks noChangeArrowheads="1"/>
          </p:cNvSpPr>
          <p:nvPr/>
        </p:nvSpPr>
        <p:spPr bwMode="auto">
          <a:xfrm>
            <a:off x="4161416" y="1471118"/>
            <a:ext cx="5629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49"/>
          </p:cNvPr>
          <p:cNvSpPr txBox="1">
            <a:spLocks noChangeArrowheads="1"/>
          </p:cNvSpPr>
          <p:nvPr/>
        </p:nvSpPr>
        <p:spPr bwMode="auto">
          <a:xfrm>
            <a:off x="4178470" y="5940215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20">
            <a:hlinkClick r:id="rId50"/>
          </p:cNvPr>
          <p:cNvSpPr txBox="1">
            <a:spLocks noChangeArrowheads="1"/>
          </p:cNvSpPr>
          <p:nvPr/>
        </p:nvSpPr>
        <p:spPr bwMode="auto">
          <a:xfrm>
            <a:off x="4187323" y="5011290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2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61415" y="4131354"/>
            <a:ext cx="86526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51"/>
          </p:cNvPr>
          <p:cNvSpPr txBox="1">
            <a:spLocks noChangeArrowheads="1"/>
          </p:cNvSpPr>
          <p:nvPr/>
        </p:nvSpPr>
        <p:spPr bwMode="auto">
          <a:xfrm>
            <a:off x="4178470" y="3691180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7">
            <a:hlinkClick r:id="rId52"/>
          </p:cNvPr>
          <p:cNvSpPr txBox="1">
            <a:spLocks noChangeArrowheads="1"/>
          </p:cNvSpPr>
          <p:nvPr/>
        </p:nvSpPr>
        <p:spPr bwMode="auto">
          <a:xfrm>
            <a:off x="4161416" y="2799293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53"/>
          </p:cNvPr>
          <p:cNvSpPr txBox="1">
            <a:spLocks noChangeArrowheads="1"/>
          </p:cNvSpPr>
          <p:nvPr/>
        </p:nvSpPr>
        <p:spPr bwMode="auto">
          <a:xfrm>
            <a:off x="4174792" y="100357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20">
            <a:hlinkClick r:id="rId54"/>
          </p:cNvPr>
          <p:cNvSpPr txBox="1">
            <a:spLocks noChangeArrowheads="1"/>
          </p:cNvSpPr>
          <p:nvPr/>
        </p:nvSpPr>
        <p:spPr bwMode="auto">
          <a:xfrm>
            <a:off x="5257801" y="454983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7" name="Text Box 12">
            <a:hlinkClick r:id="rId55"/>
          </p:cNvPr>
          <p:cNvSpPr txBox="1">
            <a:spLocks noChangeArrowheads="1"/>
          </p:cNvSpPr>
          <p:nvPr/>
        </p:nvSpPr>
        <p:spPr bwMode="auto">
          <a:xfrm>
            <a:off x="5257800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78" name="Text Box 17">
            <a:hlinkClick r:id="rId56"/>
          </p:cNvPr>
          <p:cNvSpPr txBox="1">
            <a:spLocks noChangeArrowheads="1"/>
          </p:cNvSpPr>
          <p:nvPr/>
        </p:nvSpPr>
        <p:spPr bwMode="auto">
          <a:xfrm>
            <a:off x="5256264" y="1895994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9411" y="236225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9411" y="323202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32609" y="5469007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59"/>
          </p:cNvPr>
          <p:cNvSpPr txBox="1">
            <a:spLocks noChangeArrowheads="1"/>
          </p:cNvSpPr>
          <p:nvPr/>
        </p:nvSpPr>
        <p:spPr bwMode="auto">
          <a:xfrm>
            <a:off x="5245270" y="54011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60"/>
          </p:cNvPr>
          <p:cNvSpPr txBox="1">
            <a:spLocks noChangeArrowheads="1"/>
          </p:cNvSpPr>
          <p:nvPr/>
        </p:nvSpPr>
        <p:spPr bwMode="auto">
          <a:xfrm>
            <a:off x="5238225" y="6429266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61"/>
          </p:cNvPr>
          <p:cNvSpPr txBox="1">
            <a:spLocks noChangeArrowheads="1"/>
          </p:cNvSpPr>
          <p:nvPr/>
        </p:nvSpPr>
        <p:spPr bwMode="auto">
          <a:xfrm>
            <a:off x="5231894" y="1466838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2"/>
          </p:cNvPr>
          <p:cNvSpPr txBox="1">
            <a:spLocks noChangeArrowheads="1"/>
          </p:cNvSpPr>
          <p:nvPr/>
        </p:nvSpPr>
        <p:spPr bwMode="auto">
          <a:xfrm>
            <a:off x="5248948" y="5935935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20">
            <a:hlinkClick r:id="rId63"/>
          </p:cNvPr>
          <p:cNvSpPr txBox="1">
            <a:spLocks noChangeArrowheads="1"/>
          </p:cNvSpPr>
          <p:nvPr/>
        </p:nvSpPr>
        <p:spPr bwMode="auto">
          <a:xfrm>
            <a:off x="5257801" y="5007010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7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0369" y="4127074"/>
            <a:ext cx="9042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64"/>
          </p:cNvPr>
          <p:cNvSpPr txBox="1">
            <a:spLocks noChangeArrowheads="1"/>
          </p:cNvSpPr>
          <p:nvPr/>
        </p:nvSpPr>
        <p:spPr bwMode="auto">
          <a:xfrm>
            <a:off x="5248948" y="3686900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7">
            <a:hlinkClick r:id="rId65"/>
          </p:cNvPr>
          <p:cNvSpPr txBox="1">
            <a:spLocks noChangeArrowheads="1"/>
          </p:cNvSpPr>
          <p:nvPr/>
        </p:nvSpPr>
        <p:spPr bwMode="auto">
          <a:xfrm>
            <a:off x="5231894" y="2795013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66"/>
          </p:cNvPr>
          <p:cNvSpPr txBox="1">
            <a:spLocks noChangeArrowheads="1"/>
          </p:cNvSpPr>
          <p:nvPr/>
        </p:nvSpPr>
        <p:spPr bwMode="auto">
          <a:xfrm>
            <a:off x="5245270" y="99929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20">
            <a:hlinkClick r:id="rId67"/>
          </p:cNvPr>
          <p:cNvSpPr txBox="1">
            <a:spLocks noChangeArrowheads="1"/>
          </p:cNvSpPr>
          <p:nvPr/>
        </p:nvSpPr>
        <p:spPr bwMode="auto">
          <a:xfrm>
            <a:off x="6701923" y="4528979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2" name="Text Box 12">
            <a:hlinkClick r:id="rId68"/>
          </p:cNvPr>
          <p:cNvSpPr txBox="1">
            <a:spLocks noChangeArrowheads="1"/>
          </p:cNvSpPr>
          <p:nvPr/>
        </p:nvSpPr>
        <p:spPr bwMode="auto">
          <a:xfrm>
            <a:off x="6721149" y="1189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93" name="Text Box 17">
            <a:hlinkClick r:id="rId69"/>
          </p:cNvPr>
          <p:cNvSpPr txBox="1">
            <a:spLocks noChangeArrowheads="1"/>
          </p:cNvSpPr>
          <p:nvPr/>
        </p:nvSpPr>
        <p:spPr bwMode="auto">
          <a:xfrm>
            <a:off x="6700386" y="1875139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4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3533" y="2341402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3533" y="321117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676731" y="5448152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72"/>
          </p:cNvPr>
          <p:cNvSpPr txBox="1">
            <a:spLocks noChangeArrowheads="1"/>
          </p:cNvSpPr>
          <p:nvPr/>
        </p:nvSpPr>
        <p:spPr bwMode="auto">
          <a:xfrm>
            <a:off x="6689392" y="51925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73"/>
          </p:cNvPr>
          <p:cNvSpPr txBox="1">
            <a:spLocks noChangeArrowheads="1"/>
          </p:cNvSpPr>
          <p:nvPr/>
        </p:nvSpPr>
        <p:spPr bwMode="auto">
          <a:xfrm>
            <a:off x="6682347" y="6408411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74"/>
          </p:cNvPr>
          <p:cNvSpPr txBox="1">
            <a:spLocks noChangeArrowheads="1"/>
          </p:cNvSpPr>
          <p:nvPr/>
        </p:nvSpPr>
        <p:spPr bwMode="auto">
          <a:xfrm>
            <a:off x="6676016" y="144598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75"/>
          </p:cNvPr>
          <p:cNvSpPr txBox="1">
            <a:spLocks noChangeArrowheads="1"/>
          </p:cNvSpPr>
          <p:nvPr/>
        </p:nvSpPr>
        <p:spPr bwMode="auto">
          <a:xfrm>
            <a:off x="6693070" y="5915080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1" name="Text Box 20">
            <a:hlinkClick r:id="rId76"/>
          </p:cNvPr>
          <p:cNvSpPr txBox="1">
            <a:spLocks noChangeArrowheads="1"/>
          </p:cNvSpPr>
          <p:nvPr/>
        </p:nvSpPr>
        <p:spPr bwMode="auto">
          <a:xfrm>
            <a:off x="6701923" y="4986155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2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694492" y="4106219"/>
            <a:ext cx="8376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77"/>
          </p:cNvPr>
          <p:cNvSpPr txBox="1">
            <a:spLocks noChangeArrowheads="1"/>
          </p:cNvSpPr>
          <p:nvPr/>
        </p:nvSpPr>
        <p:spPr bwMode="auto">
          <a:xfrm>
            <a:off x="6693070" y="3666045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7">
            <a:hlinkClick r:id="rId78"/>
          </p:cNvPr>
          <p:cNvSpPr txBox="1">
            <a:spLocks noChangeArrowheads="1"/>
          </p:cNvSpPr>
          <p:nvPr/>
        </p:nvSpPr>
        <p:spPr bwMode="auto">
          <a:xfrm>
            <a:off x="6676016" y="2774158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79"/>
          </p:cNvPr>
          <p:cNvSpPr txBox="1">
            <a:spLocks noChangeArrowheads="1"/>
          </p:cNvSpPr>
          <p:nvPr/>
        </p:nvSpPr>
        <p:spPr bwMode="auto">
          <a:xfrm>
            <a:off x="6689392" y="97844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20">
            <a:hlinkClick r:id="rId80"/>
          </p:cNvPr>
          <p:cNvSpPr txBox="1">
            <a:spLocks noChangeArrowheads="1"/>
          </p:cNvSpPr>
          <p:nvPr/>
        </p:nvSpPr>
        <p:spPr bwMode="auto">
          <a:xfrm>
            <a:off x="7988471" y="454983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7" name="Text Box 12">
            <a:hlinkClick r:id="rId81"/>
          </p:cNvPr>
          <p:cNvSpPr txBox="1">
            <a:spLocks noChangeArrowheads="1"/>
          </p:cNvSpPr>
          <p:nvPr/>
        </p:nvSpPr>
        <p:spPr bwMode="auto">
          <a:xfrm>
            <a:off x="7988470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8" name="Text Box 17">
            <a:hlinkClick r:id="rId82"/>
          </p:cNvPr>
          <p:cNvSpPr txBox="1">
            <a:spLocks noChangeArrowheads="1"/>
          </p:cNvSpPr>
          <p:nvPr/>
        </p:nvSpPr>
        <p:spPr bwMode="auto">
          <a:xfrm>
            <a:off x="7986934" y="1895994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9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90081" y="236225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90081" y="323202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63279" y="5469007"/>
            <a:ext cx="7628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85"/>
          </p:cNvPr>
          <p:cNvSpPr txBox="1">
            <a:spLocks noChangeArrowheads="1"/>
          </p:cNvSpPr>
          <p:nvPr/>
        </p:nvSpPr>
        <p:spPr bwMode="auto">
          <a:xfrm>
            <a:off x="7975940" y="54011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86"/>
          </p:cNvPr>
          <p:cNvSpPr txBox="1">
            <a:spLocks noChangeArrowheads="1"/>
          </p:cNvSpPr>
          <p:nvPr/>
        </p:nvSpPr>
        <p:spPr bwMode="auto">
          <a:xfrm>
            <a:off x="7968895" y="6429266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87"/>
          </p:cNvPr>
          <p:cNvSpPr txBox="1">
            <a:spLocks noChangeArrowheads="1"/>
          </p:cNvSpPr>
          <p:nvPr/>
        </p:nvSpPr>
        <p:spPr bwMode="auto">
          <a:xfrm>
            <a:off x="7962564" y="1466838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88"/>
          </p:cNvPr>
          <p:cNvSpPr txBox="1">
            <a:spLocks noChangeArrowheads="1"/>
          </p:cNvSpPr>
          <p:nvPr/>
        </p:nvSpPr>
        <p:spPr bwMode="auto">
          <a:xfrm>
            <a:off x="7979618" y="5935935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20">
            <a:hlinkClick r:id="rId89"/>
          </p:cNvPr>
          <p:cNvSpPr txBox="1">
            <a:spLocks noChangeArrowheads="1"/>
          </p:cNvSpPr>
          <p:nvPr/>
        </p:nvSpPr>
        <p:spPr bwMode="auto">
          <a:xfrm>
            <a:off x="7988471" y="5007010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7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81039" y="4127074"/>
            <a:ext cx="9042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90"/>
          </p:cNvPr>
          <p:cNvSpPr txBox="1">
            <a:spLocks noChangeArrowheads="1"/>
          </p:cNvSpPr>
          <p:nvPr/>
        </p:nvSpPr>
        <p:spPr bwMode="auto">
          <a:xfrm>
            <a:off x="7979618" y="3686900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9" name="Text Box 17">
            <a:hlinkClick r:id="rId91"/>
          </p:cNvPr>
          <p:cNvSpPr txBox="1">
            <a:spLocks noChangeArrowheads="1"/>
          </p:cNvSpPr>
          <p:nvPr/>
        </p:nvSpPr>
        <p:spPr bwMode="auto">
          <a:xfrm>
            <a:off x="7962564" y="2795013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0" name="Text Box 12">
            <a:hlinkClick r:id="rId92"/>
          </p:cNvPr>
          <p:cNvSpPr txBox="1">
            <a:spLocks noChangeArrowheads="1"/>
          </p:cNvSpPr>
          <p:nvPr/>
        </p:nvSpPr>
        <p:spPr bwMode="auto">
          <a:xfrm>
            <a:off x="7975940" y="99929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45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30" y="4574969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529" y="62161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993" y="1921129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Ab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2387392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3243936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-12662" y="5494142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0" y="565245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7045" y="6454401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-13376" y="1491973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677" y="5961070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20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2530" y="5032145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bsus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5099" y="4152209"/>
            <a:ext cx="10475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3678" y="3698807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-13376" y="2820148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0" y="1024430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20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456652" y="455411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1" name="Text Box 12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1475878" y="370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5115" y="1900274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58263" y="2366537"/>
            <a:ext cx="5981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25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58263" y="322308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20"/>
          </p:cNvPr>
          <p:cNvSpPr txBox="1">
            <a:spLocks noChangeArrowheads="1"/>
          </p:cNvSpPr>
          <p:nvPr/>
        </p:nvSpPr>
        <p:spPr bwMode="auto">
          <a:xfrm>
            <a:off x="1431460" y="5473287"/>
            <a:ext cx="87924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1"/>
          </p:cNvPr>
          <p:cNvSpPr txBox="1">
            <a:spLocks noChangeArrowheads="1"/>
          </p:cNvSpPr>
          <p:nvPr/>
        </p:nvSpPr>
        <p:spPr bwMode="auto">
          <a:xfrm>
            <a:off x="1444122" y="544390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22"/>
          </p:cNvPr>
          <p:cNvSpPr txBox="1">
            <a:spLocks noChangeArrowheads="1"/>
          </p:cNvSpPr>
          <p:nvPr/>
        </p:nvSpPr>
        <p:spPr bwMode="auto">
          <a:xfrm>
            <a:off x="1437077" y="6433546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23"/>
          </p:cNvPr>
          <p:cNvSpPr txBox="1">
            <a:spLocks noChangeArrowheads="1"/>
          </p:cNvSpPr>
          <p:nvPr/>
        </p:nvSpPr>
        <p:spPr bwMode="auto">
          <a:xfrm>
            <a:off x="1430746" y="1471118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24"/>
          </p:cNvPr>
          <p:cNvSpPr txBox="1">
            <a:spLocks noChangeArrowheads="1"/>
          </p:cNvSpPr>
          <p:nvPr/>
        </p:nvSpPr>
        <p:spPr bwMode="auto">
          <a:xfrm>
            <a:off x="1447799" y="5940215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20">
            <a:hlinkClick r:id="rId25"/>
          </p:cNvPr>
          <p:cNvSpPr txBox="1">
            <a:spLocks noChangeArrowheads="1"/>
          </p:cNvSpPr>
          <p:nvPr/>
        </p:nvSpPr>
        <p:spPr bwMode="auto">
          <a:xfrm>
            <a:off x="1456652" y="5011290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3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49221" y="4131354"/>
            <a:ext cx="97047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26"/>
          </p:cNvPr>
          <p:cNvSpPr txBox="1">
            <a:spLocks noChangeArrowheads="1"/>
          </p:cNvSpPr>
          <p:nvPr/>
        </p:nvSpPr>
        <p:spPr bwMode="auto">
          <a:xfrm>
            <a:off x="1447800" y="3677952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7">
            <a:hlinkClick r:id="rId27"/>
          </p:cNvPr>
          <p:cNvSpPr txBox="1">
            <a:spLocks noChangeArrowheads="1"/>
          </p:cNvSpPr>
          <p:nvPr/>
        </p:nvSpPr>
        <p:spPr bwMode="auto">
          <a:xfrm>
            <a:off x="1430746" y="2799293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28"/>
          </p:cNvPr>
          <p:cNvSpPr txBox="1">
            <a:spLocks noChangeArrowheads="1"/>
          </p:cNvSpPr>
          <p:nvPr/>
        </p:nvSpPr>
        <p:spPr bwMode="auto">
          <a:xfrm>
            <a:off x="1444122" y="100357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40" name="Text Box 20">
            <a:hlinkClick r:id="rId29"/>
          </p:cNvPr>
          <p:cNvSpPr txBox="1">
            <a:spLocks noChangeArrowheads="1"/>
          </p:cNvSpPr>
          <p:nvPr/>
        </p:nvSpPr>
        <p:spPr bwMode="auto">
          <a:xfrm>
            <a:off x="2743200" y="4574969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1" name="Text Box 12">
            <a:hlinkClick r:id="rId30"/>
          </p:cNvPr>
          <p:cNvSpPr txBox="1">
            <a:spLocks noChangeArrowheads="1"/>
          </p:cNvSpPr>
          <p:nvPr/>
        </p:nvSpPr>
        <p:spPr bwMode="auto">
          <a:xfrm>
            <a:off x="2743199" y="62161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1663" y="1921129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44811" y="2387392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48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44811" y="3243936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49" name="Text Box 12">
            <a:hlinkClick r:id="rId33"/>
          </p:cNvPr>
          <p:cNvSpPr txBox="1">
            <a:spLocks noChangeArrowheads="1"/>
          </p:cNvSpPr>
          <p:nvPr/>
        </p:nvSpPr>
        <p:spPr bwMode="auto">
          <a:xfrm>
            <a:off x="2718008" y="5494142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4"/>
          </p:cNvPr>
          <p:cNvSpPr txBox="1">
            <a:spLocks noChangeArrowheads="1"/>
          </p:cNvSpPr>
          <p:nvPr/>
        </p:nvSpPr>
        <p:spPr bwMode="auto">
          <a:xfrm>
            <a:off x="2730670" y="56524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51" name="Text Box 12">
            <a:hlinkClick r:id="rId35"/>
          </p:cNvPr>
          <p:cNvSpPr txBox="1">
            <a:spLocks noChangeArrowheads="1"/>
          </p:cNvSpPr>
          <p:nvPr/>
        </p:nvSpPr>
        <p:spPr bwMode="auto">
          <a:xfrm>
            <a:off x="2723625" y="6454401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6"/>
          </p:cNvPr>
          <p:cNvSpPr txBox="1">
            <a:spLocks noChangeArrowheads="1"/>
          </p:cNvSpPr>
          <p:nvPr/>
        </p:nvSpPr>
        <p:spPr bwMode="auto">
          <a:xfrm>
            <a:off x="2717294" y="1491973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37"/>
          </p:cNvPr>
          <p:cNvSpPr txBox="1">
            <a:spLocks noChangeArrowheads="1"/>
          </p:cNvSpPr>
          <p:nvPr/>
        </p:nvSpPr>
        <p:spPr bwMode="auto">
          <a:xfrm>
            <a:off x="2734347" y="5961070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56" name="Text Box 20">
            <a:hlinkClick r:id="rId38"/>
          </p:cNvPr>
          <p:cNvSpPr txBox="1">
            <a:spLocks noChangeArrowheads="1"/>
          </p:cNvSpPr>
          <p:nvPr/>
        </p:nvSpPr>
        <p:spPr bwMode="auto">
          <a:xfrm>
            <a:off x="2743200" y="5032145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7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35769" y="4152209"/>
            <a:ext cx="10475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9"/>
          </p:cNvPr>
          <p:cNvSpPr txBox="1">
            <a:spLocks noChangeArrowheads="1"/>
          </p:cNvSpPr>
          <p:nvPr/>
        </p:nvSpPr>
        <p:spPr bwMode="auto">
          <a:xfrm>
            <a:off x="2734348" y="3698807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59" name="Text Box 17">
            <a:hlinkClick r:id="rId40"/>
          </p:cNvPr>
          <p:cNvSpPr txBox="1">
            <a:spLocks noChangeArrowheads="1"/>
          </p:cNvSpPr>
          <p:nvPr/>
        </p:nvSpPr>
        <p:spPr bwMode="auto">
          <a:xfrm>
            <a:off x="2717294" y="2820148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41"/>
          </p:cNvPr>
          <p:cNvSpPr txBox="1">
            <a:spLocks noChangeArrowheads="1"/>
          </p:cNvSpPr>
          <p:nvPr/>
        </p:nvSpPr>
        <p:spPr bwMode="auto">
          <a:xfrm>
            <a:off x="2730670" y="1024430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61" name="Text Box 20">
            <a:hlinkClick r:id="rId42"/>
          </p:cNvPr>
          <p:cNvSpPr txBox="1">
            <a:spLocks noChangeArrowheads="1"/>
          </p:cNvSpPr>
          <p:nvPr/>
        </p:nvSpPr>
        <p:spPr bwMode="auto">
          <a:xfrm>
            <a:off x="4187322" y="455411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2" name="Text Box 12">
            <a:hlinkClick r:id="rId43"/>
          </p:cNvPr>
          <p:cNvSpPr txBox="1">
            <a:spLocks noChangeArrowheads="1"/>
          </p:cNvSpPr>
          <p:nvPr/>
        </p:nvSpPr>
        <p:spPr bwMode="auto">
          <a:xfrm>
            <a:off x="4206548" y="370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7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5785" y="1900274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88933" y="2366537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65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88933" y="322308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66" name="Text Box 12">
            <a:hlinkClick r:id="rId46"/>
          </p:cNvPr>
          <p:cNvSpPr txBox="1">
            <a:spLocks noChangeArrowheads="1"/>
          </p:cNvSpPr>
          <p:nvPr/>
        </p:nvSpPr>
        <p:spPr bwMode="auto">
          <a:xfrm>
            <a:off x="4162130" y="5473287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47"/>
          </p:cNvPr>
          <p:cNvSpPr txBox="1">
            <a:spLocks noChangeArrowheads="1"/>
          </p:cNvSpPr>
          <p:nvPr/>
        </p:nvSpPr>
        <p:spPr bwMode="auto">
          <a:xfrm>
            <a:off x="4174792" y="544390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68" name="Text Box 12">
            <a:hlinkClick r:id="rId48"/>
          </p:cNvPr>
          <p:cNvSpPr txBox="1">
            <a:spLocks noChangeArrowheads="1"/>
          </p:cNvSpPr>
          <p:nvPr/>
        </p:nvSpPr>
        <p:spPr bwMode="auto">
          <a:xfrm>
            <a:off x="4167747" y="6433546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49"/>
          </p:cNvPr>
          <p:cNvSpPr txBox="1">
            <a:spLocks noChangeArrowheads="1"/>
          </p:cNvSpPr>
          <p:nvPr/>
        </p:nvSpPr>
        <p:spPr bwMode="auto">
          <a:xfrm>
            <a:off x="4161416" y="1471118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50"/>
          </p:cNvPr>
          <p:cNvSpPr txBox="1">
            <a:spLocks noChangeArrowheads="1"/>
          </p:cNvSpPr>
          <p:nvPr/>
        </p:nvSpPr>
        <p:spPr bwMode="auto">
          <a:xfrm>
            <a:off x="4178469" y="5940215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71" name="Text Box 20">
            <a:hlinkClick r:id="rId51"/>
          </p:cNvPr>
          <p:cNvSpPr txBox="1">
            <a:spLocks noChangeArrowheads="1"/>
          </p:cNvSpPr>
          <p:nvPr/>
        </p:nvSpPr>
        <p:spPr bwMode="auto">
          <a:xfrm>
            <a:off x="4187322" y="5011290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2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61417" y="4131354"/>
            <a:ext cx="9901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52"/>
          </p:cNvPr>
          <p:cNvSpPr txBox="1">
            <a:spLocks noChangeArrowheads="1"/>
          </p:cNvSpPr>
          <p:nvPr/>
        </p:nvSpPr>
        <p:spPr bwMode="auto">
          <a:xfrm>
            <a:off x="4178470" y="3677952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74" name="Text Box 17">
            <a:hlinkClick r:id="rId53"/>
          </p:cNvPr>
          <p:cNvSpPr txBox="1">
            <a:spLocks noChangeArrowheads="1"/>
          </p:cNvSpPr>
          <p:nvPr/>
        </p:nvSpPr>
        <p:spPr bwMode="auto">
          <a:xfrm>
            <a:off x="4161416" y="2799293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54"/>
          </p:cNvPr>
          <p:cNvSpPr txBox="1">
            <a:spLocks noChangeArrowheads="1"/>
          </p:cNvSpPr>
          <p:nvPr/>
        </p:nvSpPr>
        <p:spPr bwMode="auto">
          <a:xfrm>
            <a:off x="4174792" y="1003575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20">
            <a:hlinkClick r:id="rId55"/>
          </p:cNvPr>
          <p:cNvSpPr txBox="1">
            <a:spLocks noChangeArrowheads="1"/>
          </p:cNvSpPr>
          <p:nvPr/>
        </p:nvSpPr>
        <p:spPr bwMode="auto">
          <a:xfrm>
            <a:off x="5257800" y="454983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7" name="Text Box 12">
            <a:hlinkClick r:id="rId56"/>
          </p:cNvPr>
          <p:cNvSpPr txBox="1">
            <a:spLocks noChangeArrowheads="1"/>
          </p:cNvSpPr>
          <p:nvPr/>
        </p:nvSpPr>
        <p:spPr bwMode="auto">
          <a:xfrm>
            <a:off x="5257799" y="370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7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6263" y="1895994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59411" y="2362257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80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59411" y="321880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81" name="Text Box 12">
            <a:hlinkClick r:id="rId59"/>
          </p:cNvPr>
          <p:cNvSpPr txBox="1">
            <a:spLocks noChangeArrowheads="1"/>
          </p:cNvSpPr>
          <p:nvPr/>
        </p:nvSpPr>
        <p:spPr bwMode="auto">
          <a:xfrm>
            <a:off x="5232608" y="5469007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60"/>
          </p:cNvPr>
          <p:cNvSpPr txBox="1">
            <a:spLocks noChangeArrowheads="1"/>
          </p:cNvSpPr>
          <p:nvPr/>
        </p:nvSpPr>
        <p:spPr bwMode="auto">
          <a:xfrm>
            <a:off x="5245270" y="540110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61"/>
          </p:cNvPr>
          <p:cNvSpPr txBox="1">
            <a:spLocks noChangeArrowheads="1"/>
          </p:cNvSpPr>
          <p:nvPr/>
        </p:nvSpPr>
        <p:spPr bwMode="auto">
          <a:xfrm>
            <a:off x="5238225" y="6429266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62"/>
          </p:cNvPr>
          <p:cNvSpPr txBox="1">
            <a:spLocks noChangeArrowheads="1"/>
          </p:cNvSpPr>
          <p:nvPr/>
        </p:nvSpPr>
        <p:spPr bwMode="auto">
          <a:xfrm>
            <a:off x="5231894" y="1466838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3"/>
          </p:cNvPr>
          <p:cNvSpPr txBox="1">
            <a:spLocks noChangeArrowheads="1"/>
          </p:cNvSpPr>
          <p:nvPr/>
        </p:nvSpPr>
        <p:spPr bwMode="auto">
          <a:xfrm>
            <a:off x="5248947" y="5935935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86" name="Text Box 20">
            <a:hlinkClick r:id="rId64"/>
          </p:cNvPr>
          <p:cNvSpPr txBox="1">
            <a:spLocks noChangeArrowheads="1"/>
          </p:cNvSpPr>
          <p:nvPr/>
        </p:nvSpPr>
        <p:spPr bwMode="auto">
          <a:xfrm>
            <a:off x="5257800" y="5007010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7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50369" y="4127074"/>
            <a:ext cx="10475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65"/>
          </p:cNvPr>
          <p:cNvSpPr txBox="1">
            <a:spLocks noChangeArrowheads="1"/>
          </p:cNvSpPr>
          <p:nvPr/>
        </p:nvSpPr>
        <p:spPr bwMode="auto">
          <a:xfrm>
            <a:off x="5248948" y="3673672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89" name="Text Box 17">
            <a:hlinkClick r:id="rId66"/>
          </p:cNvPr>
          <p:cNvSpPr txBox="1">
            <a:spLocks noChangeArrowheads="1"/>
          </p:cNvSpPr>
          <p:nvPr/>
        </p:nvSpPr>
        <p:spPr bwMode="auto">
          <a:xfrm>
            <a:off x="5231894" y="2795013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67"/>
          </p:cNvPr>
          <p:cNvSpPr txBox="1">
            <a:spLocks noChangeArrowheads="1"/>
          </p:cNvSpPr>
          <p:nvPr/>
        </p:nvSpPr>
        <p:spPr bwMode="auto">
          <a:xfrm>
            <a:off x="5245270" y="99929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91" name="Text Box 20">
            <a:hlinkClick r:id="rId68"/>
          </p:cNvPr>
          <p:cNvSpPr txBox="1">
            <a:spLocks noChangeArrowheads="1"/>
          </p:cNvSpPr>
          <p:nvPr/>
        </p:nvSpPr>
        <p:spPr bwMode="auto">
          <a:xfrm>
            <a:off x="6701922" y="4528979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2" name="Text Box 12">
            <a:hlinkClick r:id="rId69"/>
          </p:cNvPr>
          <p:cNvSpPr txBox="1">
            <a:spLocks noChangeArrowheads="1"/>
          </p:cNvSpPr>
          <p:nvPr/>
        </p:nvSpPr>
        <p:spPr bwMode="auto">
          <a:xfrm>
            <a:off x="6721148" y="11891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7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0385" y="1875139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4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703533" y="2341402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95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703533" y="3197946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72"/>
          </p:cNvPr>
          <p:cNvSpPr txBox="1">
            <a:spLocks noChangeArrowheads="1"/>
          </p:cNvSpPr>
          <p:nvPr/>
        </p:nvSpPr>
        <p:spPr bwMode="auto">
          <a:xfrm>
            <a:off x="6676730" y="5448152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73"/>
          </p:cNvPr>
          <p:cNvSpPr txBox="1">
            <a:spLocks noChangeArrowheads="1"/>
          </p:cNvSpPr>
          <p:nvPr/>
        </p:nvSpPr>
        <p:spPr bwMode="auto">
          <a:xfrm>
            <a:off x="6689392" y="51925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98" name="Text Box 12">
            <a:hlinkClick r:id="rId74"/>
          </p:cNvPr>
          <p:cNvSpPr txBox="1">
            <a:spLocks noChangeArrowheads="1"/>
          </p:cNvSpPr>
          <p:nvPr/>
        </p:nvSpPr>
        <p:spPr bwMode="auto">
          <a:xfrm>
            <a:off x="6682347" y="6408411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75"/>
          </p:cNvPr>
          <p:cNvSpPr txBox="1">
            <a:spLocks noChangeArrowheads="1"/>
          </p:cNvSpPr>
          <p:nvPr/>
        </p:nvSpPr>
        <p:spPr bwMode="auto">
          <a:xfrm>
            <a:off x="6676016" y="1445983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76"/>
          </p:cNvPr>
          <p:cNvSpPr txBox="1">
            <a:spLocks noChangeArrowheads="1"/>
          </p:cNvSpPr>
          <p:nvPr/>
        </p:nvSpPr>
        <p:spPr bwMode="auto">
          <a:xfrm>
            <a:off x="6693069" y="5915080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01" name="Text Box 20">
            <a:hlinkClick r:id="rId77"/>
          </p:cNvPr>
          <p:cNvSpPr txBox="1">
            <a:spLocks noChangeArrowheads="1"/>
          </p:cNvSpPr>
          <p:nvPr/>
        </p:nvSpPr>
        <p:spPr bwMode="auto">
          <a:xfrm>
            <a:off x="6701922" y="4986155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2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694491" y="4106219"/>
            <a:ext cx="97047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78"/>
          </p:cNvPr>
          <p:cNvSpPr txBox="1">
            <a:spLocks noChangeArrowheads="1"/>
          </p:cNvSpPr>
          <p:nvPr/>
        </p:nvSpPr>
        <p:spPr bwMode="auto">
          <a:xfrm>
            <a:off x="6693070" y="3652817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04" name="Text Box 17">
            <a:hlinkClick r:id="rId79"/>
          </p:cNvPr>
          <p:cNvSpPr txBox="1">
            <a:spLocks noChangeArrowheads="1"/>
          </p:cNvSpPr>
          <p:nvPr/>
        </p:nvSpPr>
        <p:spPr bwMode="auto">
          <a:xfrm>
            <a:off x="6676016" y="2774158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80"/>
          </p:cNvPr>
          <p:cNvSpPr txBox="1">
            <a:spLocks noChangeArrowheads="1"/>
          </p:cNvSpPr>
          <p:nvPr/>
        </p:nvSpPr>
        <p:spPr bwMode="auto">
          <a:xfrm>
            <a:off x="6689392" y="978440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06" name="Text Box 20">
            <a:hlinkClick r:id="rId81"/>
          </p:cNvPr>
          <p:cNvSpPr txBox="1">
            <a:spLocks noChangeArrowheads="1"/>
          </p:cNvSpPr>
          <p:nvPr/>
        </p:nvSpPr>
        <p:spPr bwMode="auto">
          <a:xfrm>
            <a:off x="7988470" y="454983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7" name="Text Box 12">
            <a:hlinkClick r:id="rId82"/>
          </p:cNvPr>
          <p:cNvSpPr txBox="1">
            <a:spLocks noChangeArrowheads="1"/>
          </p:cNvSpPr>
          <p:nvPr/>
        </p:nvSpPr>
        <p:spPr bwMode="auto">
          <a:xfrm>
            <a:off x="7988469" y="370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7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86933" y="1895994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9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90081" y="2362257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110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90081" y="321880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1" name="Text Box 12">
            <a:hlinkClick r:id="rId85"/>
          </p:cNvPr>
          <p:cNvSpPr txBox="1">
            <a:spLocks noChangeArrowheads="1"/>
          </p:cNvSpPr>
          <p:nvPr/>
        </p:nvSpPr>
        <p:spPr bwMode="auto">
          <a:xfrm>
            <a:off x="7963278" y="5469007"/>
            <a:ext cx="94953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86"/>
          </p:cNvPr>
          <p:cNvSpPr txBox="1">
            <a:spLocks noChangeArrowheads="1"/>
          </p:cNvSpPr>
          <p:nvPr/>
        </p:nvSpPr>
        <p:spPr bwMode="auto">
          <a:xfrm>
            <a:off x="7975940" y="540110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87"/>
          </p:cNvPr>
          <p:cNvSpPr txBox="1">
            <a:spLocks noChangeArrowheads="1"/>
          </p:cNvSpPr>
          <p:nvPr/>
        </p:nvSpPr>
        <p:spPr bwMode="auto">
          <a:xfrm>
            <a:off x="7968895" y="6429266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88"/>
          </p:cNvPr>
          <p:cNvSpPr txBox="1">
            <a:spLocks noChangeArrowheads="1"/>
          </p:cNvSpPr>
          <p:nvPr/>
        </p:nvSpPr>
        <p:spPr bwMode="auto">
          <a:xfrm>
            <a:off x="7962563" y="1466838"/>
            <a:ext cx="72996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89"/>
          </p:cNvPr>
          <p:cNvSpPr txBox="1">
            <a:spLocks noChangeArrowheads="1"/>
          </p:cNvSpPr>
          <p:nvPr/>
        </p:nvSpPr>
        <p:spPr bwMode="auto">
          <a:xfrm>
            <a:off x="7979617" y="5935935"/>
            <a:ext cx="97874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6" name="Text Box 20">
            <a:hlinkClick r:id="rId90"/>
          </p:cNvPr>
          <p:cNvSpPr txBox="1">
            <a:spLocks noChangeArrowheads="1"/>
          </p:cNvSpPr>
          <p:nvPr/>
        </p:nvSpPr>
        <p:spPr bwMode="auto">
          <a:xfrm>
            <a:off x="7988470" y="5007010"/>
            <a:ext cx="96989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7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81039" y="4127074"/>
            <a:ext cx="10475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91"/>
          </p:cNvPr>
          <p:cNvSpPr txBox="1">
            <a:spLocks noChangeArrowheads="1"/>
          </p:cNvSpPr>
          <p:nvPr/>
        </p:nvSpPr>
        <p:spPr bwMode="auto">
          <a:xfrm>
            <a:off x="7979618" y="3673672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19" name="Text Box 17">
            <a:hlinkClick r:id="rId92"/>
          </p:cNvPr>
          <p:cNvSpPr txBox="1">
            <a:spLocks noChangeArrowheads="1"/>
          </p:cNvSpPr>
          <p:nvPr/>
        </p:nvSpPr>
        <p:spPr bwMode="auto">
          <a:xfrm>
            <a:off x="7962564" y="2795013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0" name="Text Box 12">
            <a:hlinkClick r:id="rId93"/>
          </p:cNvPr>
          <p:cNvSpPr txBox="1">
            <a:spLocks noChangeArrowheads="1"/>
          </p:cNvSpPr>
          <p:nvPr/>
        </p:nvSpPr>
        <p:spPr bwMode="auto">
          <a:xfrm>
            <a:off x="7975940" y="999295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86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341" name="Rectangle 53"/>
          <p:cNvSpPr>
            <a:spLocks noChangeArrowheads="1"/>
          </p:cNvSpPr>
          <p:nvPr/>
        </p:nvSpPr>
        <p:spPr bwMode="auto">
          <a:xfrm>
            <a:off x="0" y="4953000"/>
            <a:ext cx="9144000" cy="1905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6342" name="Rectangle 54"/>
          <p:cNvSpPr>
            <a:spLocks noChangeArrowheads="1"/>
          </p:cNvSpPr>
          <p:nvPr/>
        </p:nvSpPr>
        <p:spPr bwMode="auto">
          <a:xfrm>
            <a:off x="0" y="2133600"/>
            <a:ext cx="9144000" cy="2819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6343" name="Rectangle 55"/>
          <p:cNvSpPr>
            <a:spLocks noChangeArrowheads="1"/>
          </p:cNvSpPr>
          <p:nvPr/>
        </p:nvSpPr>
        <p:spPr bwMode="auto">
          <a:xfrm>
            <a:off x="0" y="4953000"/>
            <a:ext cx="9144000" cy="1905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6344" name="Text Box 56"/>
          <p:cNvSpPr txBox="1">
            <a:spLocks noChangeArrowheads="1"/>
          </p:cNvSpPr>
          <p:nvPr/>
        </p:nvSpPr>
        <p:spPr bwMode="auto">
          <a:xfrm>
            <a:off x="0" y="8382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   gonna   run   with     fire           The   good   news   of   the   gospel   I   will   speak</a:t>
            </a:r>
          </a:p>
        </p:txBody>
      </p:sp>
      <p:sp>
        <p:nvSpPr>
          <p:cNvPr id="1676345" name="Text Box 57"/>
          <p:cNvSpPr txBox="1">
            <a:spLocks noChangeArrowheads="1"/>
          </p:cNvSpPr>
          <p:nvPr/>
        </p:nvSpPr>
        <p:spPr bwMode="auto">
          <a:xfrm>
            <a:off x="0" y="15240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   gonna    fly   in    the    Spirit         I’m    soaring    over    mountains   of      defeat</a:t>
            </a:r>
          </a:p>
        </p:txBody>
      </p:sp>
      <p:sp>
        <p:nvSpPr>
          <p:cNvPr id="1676346" name="Text Box 58"/>
          <p:cNvSpPr txBox="1">
            <a:spLocks noChangeArrowheads="1"/>
          </p:cNvSpPr>
          <p:nvPr/>
        </p:nvSpPr>
        <p:spPr bwMode="auto">
          <a:xfrm>
            <a:off x="0" y="457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6347" name="Text Box 59"/>
          <p:cNvSpPr txBox="1">
            <a:spLocks noChangeArrowheads="1"/>
          </p:cNvSpPr>
          <p:nvPr/>
        </p:nvSpPr>
        <p:spPr bwMode="auto">
          <a:xfrm>
            <a:off x="1447800" y="4572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6348" name="Text Box 60"/>
          <p:cNvSpPr txBox="1">
            <a:spLocks noChangeArrowheads="1"/>
          </p:cNvSpPr>
          <p:nvPr/>
        </p:nvSpPr>
        <p:spPr bwMode="auto">
          <a:xfrm>
            <a:off x="7848600" y="457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6349" name="Text Box 61"/>
          <p:cNvSpPr txBox="1">
            <a:spLocks noChangeArrowheads="1"/>
          </p:cNvSpPr>
          <p:nvPr/>
        </p:nvSpPr>
        <p:spPr bwMode="auto">
          <a:xfrm>
            <a:off x="6324600" y="457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6350" name="Text Box 62"/>
          <p:cNvSpPr txBox="1">
            <a:spLocks noChangeArrowheads="1"/>
          </p:cNvSpPr>
          <p:nvPr/>
        </p:nvSpPr>
        <p:spPr bwMode="auto">
          <a:xfrm>
            <a:off x="0" y="38862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Je--sus     You    fill    my    heart    with    faith</a:t>
            </a:r>
          </a:p>
        </p:txBody>
      </p:sp>
      <p:sp>
        <p:nvSpPr>
          <p:cNvPr id="1676351" name="Text Box 63"/>
          <p:cNvSpPr txBox="1">
            <a:spLocks noChangeArrowheads="1"/>
          </p:cNvSpPr>
          <p:nvPr/>
        </p:nvSpPr>
        <p:spPr bwMode="auto">
          <a:xfrm>
            <a:off x="0" y="45720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    jumping    in     the    river    of    redeeming    grace</a:t>
            </a:r>
          </a:p>
        </p:txBody>
      </p:sp>
      <p:sp>
        <p:nvSpPr>
          <p:cNvPr id="1676352" name="Text Box 64"/>
          <p:cNvSpPr txBox="1">
            <a:spLocks noChangeArrowheads="1"/>
          </p:cNvSpPr>
          <p:nvPr/>
        </p:nvSpPr>
        <p:spPr bwMode="auto">
          <a:xfrm>
            <a:off x="0" y="24384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Because    Je---sus     You    are    the     Truth    that    sets    me    free</a:t>
            </a:r>
          </a:p>
        </p:txBody>
      </p:sp>
      <p:sp>
        <p:nvSpPr>
          <p:cNvPr id="1676353" name="Text Box 65"/>
          <p:cNvSpPr txBox="1">
            <a:spLocks noChangeArrowheads="1"/>
          </p:cNvSpPr>
          <p:nvPr/>
        </p:nvSpPr>
        <p:spPr bwMode="auto">
          <a:xfrm>
            <a:off x="0" y="3124200"/>
            <a:ext cx="929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Je--sus     You    are    the     power     in     me</a:t>
            </a:r>
          </a:p>
        </p:txBody>
      </p:sp>
      <p:sp>
        <p:nvSpPr>
          <p:cNvPr id="1676354" name="Text Box 66"/>
          <p:cNvSpPr txBox="1">
            <a:spLocks noChangeArrowheads="1"/>
          </p:cNvSpPr>
          <p:nvPr/>
        </p:nvSpPr>
        <p:spPr bwMode="auto">
          <a:xfrm>
            <a:off x="0" y="55626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gonna Shout hallelujah   Shout Hallelujah Giving  praise to  you  my God who reigns</a:t>
            </a:r>
          </a:p>
        </p:txBody>
      </p:sp>
      <p:sp>
        <p:nvSpPr>
          <p:cNvPr id="1676355" name="Text Box 67"/>
          <p:cNvSpPr txBox="1">
            <a:spLocks noChangeArrowheads="1"/>
          </p:cNvSpPr>
          <p:nvPr/>
        </p:nvSpPr>
        <p:spPr bwMode="auto">
          <a:xfrm>
            <a:off x="4648200" y="51816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6356" name="Text Box 68"/>
          <p:cNvSpPr txBox="1">
            <a:spLocks noChangeArrowheads="1"/>
          </p:cNvSpPr>
          <p:nvPr/>
        </p:nvSpPr>
        <p:spPr bwMode="auto">
          <a:xfrm>
            <a:off x="1905000" y="51816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6357" name="Text Box 69"/>
          <p:cNvSpPr txBox="1">
            <a:spLocks noChangeArrowheads="1"/>
          </p:cNvSpPr>
          <p:nvPr/>
        </p:nvSpPr>
        <p:spPr bwMode="auto">
          <a:xfrm>
            <a:off x="3733800" y="51816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6358" name="Text Box 70"/>
          <p:cNvSpPr txBox="1">
            <a:spLocks noChangeArrowheads="1"/>
          </p:cNvSpPr>
          <p:nvPr/>
        </p:nvSpPr>
        <p:spPr bwMode="auto">
          <a:xfrm>
            <a:off x="2971800" y="51816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6359" name="Text Box 71"/>
          <p:cNvSpPr txBox="1">
            <a:spLocks noChangeArrowheads="1"/>
          </p:cNvSpPr>
          <p:nvPr/>
        </p:nvSpPr>
        <p:spPr bwMode="auto">
          <a:xfrm>
            <a:off x="1066800" y="51816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6360" name="Text Box 72"/>
          <p:cNvSpPr txBox="1">
            <a:spLocks noChangeArrowheads="1"/>
          </p:cNvSpPr>
          <p:nvPr/>
        </p:nvSpPr>
        <p:spPr bwMode="auto">
          <a:xfrm>
            <a:off x="6324600" y="51816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</a:p>
        </p:txBody>
      </p:sp>
      <p:sp>
        <p:nvSpPr>
          <p:cNvPr id="1676361" name="Text Box 73"/>
          <p:cNvSpPr txBox="1">
            <a:spLocks noChangeArrowheads="1"/>
          </p:cNvSpPr>
          <p:nvPr/>
        </p:nvSpPr>
        <p:spPr bwMode="auto">
          <a:xfrm>
            <a:off x="7924800" y="5181600"/>
            <a:ext cx="1219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Csus   C7</a:t>
            </a:r>
          </a:p>
        </p:txBody>
      </p:sp>
      <p:sp>
        <p:nvSpPr>
          <p:cNvPr id="1676362" name="Text Box 74"/>
          <p:cNvSpPr txBox="1">
            <a:spLocks noChangeArrowheads="1"/>
          </p:cNvSpPr>
          <p:nvPr/>
        </p:nvSpPr>
        <p:spPr bwMode="auto">
          <a:xfrm>
            <a:off x="8153400" y="6110288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6363" name="Text Box 75"/>
          <p:cNvSpPr txBox="1">
            <a:spLocks noChangeArrowheads="1"/>
          </p:cNvSpPr>
          <p:nvPr/>
        </p:nvSpPr>
        <p:spPr bwMode="auto">
          <a:xfrm>
            <a:off x="4038600" y="457200"/>
            <a:ext cx="533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6364" name="Text Box 76"/>
          <p:cNvSpPr txBox="1">
            <a:spLocks noChangeArrowheads="1"/>
          </p:cNvSpPr>
          <p:nvPr/>
        </p:nvSpPr>
        <p:spPr bwMode="auto">
          <a:xfrm>
            <a:off x="0" y="1219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6365" name="Text Box 77"/>
          <p:cNvSpPr txBox="1">
            <a:spLocks noChangeArrowheads="1"/>
          </p:cNvSpPr>
          <p:nvPr/>
        </p:nvSpPr>
        <p:spPr bwMode="auto">
          <a:xfrm>
            <a:off x="0" y="21336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6366" name="Text Box 78"/>
          <p:cNvSpPr txBox="1">
            <a:spLocks noChangeArrowheads="1"/>
          </p:cNvSpPr>
          <p:nvPr/>
        </p:nvSpPr>
        <p:spPr bwMode="auto">
          <a:xfrm>
            <a:off x="1371600" y="12192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6367" name="Text Box 79"/>
          <p:cNvSpPr txBox="1">
            <a:spLocks noChangeArrowheads="1"/>
          </p:cNvSpPr>
          <p:nvPr/>
        </p:nvSpPr>
        <p:spPr bwMode="auto">
          <a:xfrm>
            <a:off x="4495800" y="12192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6368" name="Text Box 80"/>
          <p:cNvSpPr txBox="1">
            <a:spLocks noChangeArrowheads="1"/>
          </p:cNvSpPr>
          <p:nvPr/>
        </p:nvSpPr>
        <p:spPr bwMode="auto">
          <a:xfrm>
            <a:off x="5105400" y="35814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6369" name="Text Box 81"/>
          <p:cNvSpPr txBox="1">
            <a:spLocks noChangeArrowheads="1"/>
          </p:cNvSpPr>
          <p:nvPr/>
        </p:nvSpPr>
        <p:spPr bwMode="auto">
          <a:xfrm>
            <a:off x="914400" y="2819400"/>
            <a:ext cx="533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6370" name="Text Box 82"/>
          <p:cNvSpPr txBox="1">
            <a:spLocks noChangeArrowheads="1"/>
          </p:cNvSpPr>
          <p:nvPr/>
        </p:nvSpPr>
        <p:spPr bwMode="auto">
          <a:xfrm>
            <a:off x="914400" y="3581400"/>
            <a:ext cx="533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6371" name="Text Box 83"/>
          <p:cNvSpPr txBox="1">
            <a:spLocks noChangeArrowheads="1"/>
          </p:cNvSpPr>
          <p:nvPr/>
        </p:nvSpPr>
        <p:spPr bwMode="auto">
          <a:xfrm>
            <a:off x="609600" y="4267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6372" name="Text Box 84"/>
          <p:cNvSpPr txBox="1">
            <a:spLocks noChangeArrowheads="1"/>
          </p:cNvSpPr>
          <p:nvPr/>
        </p:nvSpPr>
        <p:spPr bwMode="auto">
          <a:xfrm>
            <a:off x="914400" y="21336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6373" name="Text Box 85"/>
          <p:cNvSpPr txBox="1">
            <a:spLocks noChangeArrowheads="1"/>
          </p:cNvSpPr>
          <p:nvPr/>
        </p:nvSpPr>
        <p:spPr bwMode="auto">
          <a:xfrm>
            <a:off x="6400800" y="21336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</a:p>
        </p:txBody>
      </p:sp>
      <p:sp>
        <p:nvSpPr>
          <p:cNvPr id="1676374" name="Text Box 86"/>
          <p:cNvSpPr txBox="1">
            <a:spLocks noChangeArrowheads="1"/>
          </p:cNvSpPr>
          <p:nvPr/>
        </p:nvSpPr>
        <p:spPr bwMode="auto">
          <a:xfrm>
            <a:off x="6096000" y="1219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6375" name="Text Box 87"/>
          <p:cNvSpPr txBox="1">
            <a:spLocks noChangeArrowheads="1"/>
          </p:cNvSpPr>
          <p:nvPr/>
        </p:nvSpPr>
        <p:spPr bwMode="auto">
          <a:xfrm>
            <a:off x="1447800" y="35814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6376" name="Text Box 88"/>
          <p:cNvSpPr txBox="1">
            <a:spLocks noChangeArrowheads="1"/>
          </p:cNvSpPr>
          <p:nvPr/>
        </p:nvSpPr>
        <p:spPr bwMode="auto">
          <a:xfrm>
            <a:off x="1371600" y="28194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6377" name="Text Box 89"/>
          <p:cNvSpPr txBox="1">
            <a:spLocks noChangeArrowheads="1"/>
          </p:cNvSpPr>
          <p:nvPr/>
        </p:nvSpPr>
        <p:spPr bwMode="auto">
          <a:xfrm>
            <a:off x="1447800" y="21336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6378" name="Text Box 90"/>
          <p:cNvSpPr txBox="1">
            <a:spLocks noChangeArrowheads="1"/>
          </p:cNvSpPr>
          <p:nvPr/>
        </p:nvSpPr>
        <p:spPr bwMode="auto">
          <a:xfrm>
            <a:off x="8534400" y="1143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</a:p>
        </p:txBody>
      </p:sp>
      <p:sp>
        <p:nvSpPr>
          <p:cNvPr id="1676379" name="Text Box 91"/>
          <p:cNvSpPr txBox="1">
            <a:spLocks noChangeArrowheads="1"/>
          </p:cNvSpPr>
          <p:nvPr/>
        </p:nvSpPr>
        <p:spPr bwMode="auto">
          <a:xfrm>
            <a:off x="7848600" y="1143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6380" name="Text Box 92"/>
          <p:cNvSpPr txBox="1">
            <a:spLocks noChangeArrowheads="1"/>
          </p:cNvSpPr>
          <p:nvPr/>
        </p:nvSpPr>
        <p:spPr bwMode="auto">
          <a:xfrm>
            <a:off x="5105400" y="4267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C7</a:t>
            </a:r>
          </a:p>
        </p:txBody>
      </p:sp>
      <p:sp>
        <p:nvSpPr>
          <p:cNvPr id="1676381" name="Text Box 93"/>
          <p:cNvSpPr txBox="1">
            <a:spLocks noChangeArrowheads="1"/>
          </p:cNvSpPr>
          <p:nvPr/>
        </p:nvSpPr>
        <p:spPr bwMode="auto">
          <a:xfrm>
            <a:off x="3733800" y="2133600"/>
            <a:ext cx="1066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Fm/Ab</a:t>
            </a:r>
          </a:p>
        </p:txBody>
      </p:sp>
      <p:sp>
        <p:nvSpPr>
          <p:cNvPr id="1676382" name="Text Box 94"/>
          <p:cNvSpPr txBox="1">
            <a:spLocks noChangeArrowheads="1"/>
          </p:cNvSpPr>
          <p:nvPr/>
        </p:nvSpPr>
        <p:spPr bwMode="auto">
          <a:xfrm>
            <a:off x="3733800" y="28194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Gm7</a:t>
            </a:r>
          </a:p>
        </p:txBody>
      </p:sp>
      <p:sp>
        <p:nvSpPr>
          <p:cNvPr id="1676383" name="Text Box 95"/>
          <p:cNvSpPr txBox="1">
            <a:spLocks noChangeArrowheads="1"/>
          </p:cNvSpPr>
          <p:nvPr/>
        </p:nvSpPr>
        <p:spPr bwMode="auto">
          <a:xfrm>
            <a:off x="5029200" y="2819400"/>
            <a:ext cx="533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C7</a:t>
            </a:r>
          </a:p>
        </p:txBody>
      </p:sp>
      <p:sp>
        <p:nvSpPr>
          <p:cNvPr id="1676384" name="Text Box 96"/>
          <p:cNvSpPr txBox="1">
            <a:spLocks noChangeArrowheads="1"/>
          </p:cNvSpPr>
          <p:nvPr/>
        </p:nvSpPr>
        <p:spPr bwMode="auto">
          <a:xfrm>
            <a:off x="2438400" y="35814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Gm7</a:t>
            </a:r>
          </a:p>
        </p:txBody>
      </p:sp>
      <p:sp>
        <p:nvSpPr>
          <p:cNvPr id="1676385" name="Text Box 97"/>
          <p:cNvSpPr txBox="1">
            <a:spLocks noChangeArrowheads="1"/>
          </p:cNvSpPr>
          <p:nvPr/>
        </p:nvSpPr>
        <p:spPr bwMode="auto">
          <a:xfrm>
            <a:off x="3810000" y="42672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Csus</a:t>
            </a:r>
          </a:p>
        </p:txBody>
      </p:sp>
      <p:sp>
        <p:nvSpPr>
          <p:cNvPr id="1676386" name="Text Box 98"/>
          <p:cNvSpPr txBox="1">
            <a:spLocks noChangeArrowheads="1"/>
          </p:cNvSpPr>
          <p:nvPr/>
        </p:nvSpPr>
        <p:spPr bwMode="auto">
          <a:xfrm>
            <a:off x="2667000" y="4267200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6387" name="Text Box 99"/>
          <p:cNvSpPr txBox="1">
            <a:spLocks noChangeArrowheads="1"/>
          </p:cNvSpPr>
          <p:nvPr/>
        </p:nvSpPr>
        <p:spPr bwMode="auto">
          <a:xfrm>
            <a:off x="0" y="6491288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gonna Shout hallelujah   Shout Hallelujah Giving  praise to  you  my God who reigns</a:t>
            </a:r>
          </a:p>
        </p:txBody>
      </p:sp>
      <p:sp>
        <p:nvSpPr>
          <p:cNvPr id="1676388" name="Text Box 100"/>
          <p:cNvSpPr txBox="1">
            <a:spLocks noChangeArrowheads="1"/>
          </p:cNvSpPr>
          <p:nvPr/>
        </p:nvSpPr>
        <p:spPr bwMode="auto">
          <a:xfrm>
            <a:off x="4648200" y="6110288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6389" name="Text Box 101"/>
          <p:cNvSpPr txBox="1">
            <a:spLocks noChangeArrowheads="1"/>
          </p:cNvSpPr>
          <p:nvPr/>
        </p:nvSpPr>
        <p:spPr bwMode="auto">
          <a:xfrm>
            <a:off x="1905000" y="6110288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6390" name="Text Box 102"/>
          <p:cNvSpPr txBox="1">
            <a:spLocks noChangeArrowheads="1"/>
          </p:cNvSpPr>
          <p:nvPr/>
        </p:nvSpPr>
        <p:spPr bwMode="auto">
          <a:xfrm>
            <a:off x="3733800" y="6110288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6391" name="Text Box 103"/>
          <p:cNvSpPr txBox="1">
            <a:spLocks noChangeArrowheads="1"/>
          </p:cNvSpPr>
          <p:nvPr/>
        </p:nvSpPr>
        <p:spPr bwMode="auto">
          <a:xfrm>
            <a:off x="2971800" y="6110288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6392" name="Text Box 104"/>
          <p:cNvSpPr txBox="1">
            <a:spLocks noChangeArrowheads="1"/>
          </p:cNvSpPr>
          <p:nvPr/>
        </p:nvSpPr>
        <p:spPr bwMode="auto">
          <a:xfrm>
            <a:off x="1066800" y="6110288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6393" name="Text Box 105"/>
          <p:cNvSpPr txBox="1">
            <a:spLocks noChangeArrowheads="1"/>
          </p:cNvSpPr>
          <p:nvPr/>
        </p:nvSpPr>
        <p:spPr bwMode="auto">
          <a:xfrm>
            <a:off x="6324600" y="6110288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</a:p>
        </p:txBody>
      </p:sp>
    </p:spTree>
    <p:extLst>
      <p:ext uri="{BB962C8B-B14F-4D97-AF65-F5344CB8AC3E}">
        <p14:creationId xmlns:p14="http://schemas.microsoft.com/office/powerpoint/2010/main" val="369580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0" y="0"/>
            <a:ext cx="9144000" cy="3810000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-3244" y="3810000"/>
            <a:ext cx="9144000" cy="319922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 unto the Lord make a joyful sound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1219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Lift Your voices and let your praise resound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22098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 a victory song in a time of war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32766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Trust in Jesus,  the battle is the Lords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0" y="4343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the Lord is good and His mercy endures forever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-533400" y="5257800"/>
            <a:ext cx="1028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the Lord is good and His mercy endures forever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0" y="621665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Forever and ever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838200" y="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    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3429000" y="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     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7086600" y="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    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4343400" y="9144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914400" y="1828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    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3886200" y="1828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     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7086600" y="1828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    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4648200" y="28956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   </a:t>
            </a: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6934200" y="28956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    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1447800" y="38862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  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2743200" y="38862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</a:t>
            </a: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5105400" y="38862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Gm/A    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7620000" y="38862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   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1600200" y="4876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    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2743200" y="4876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5105400" y="4876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Gm/A     </a:t>
            </a: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7696200" y="4876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     </a:t>
            </a:r>
          </a:p>
        </p:txBody>
      </p:sp>
      <p:sp>
        <p:nvSpPr>
          <p:cNvPr id="1672218" name="Text Box 26"/>
          <p:cNvSpPr txBox="1">
            <a:spLocks noChangeArrowheads="1"/>
          </p:cNvSpPr>
          <p:nvPr/>
        </p:nvSpPr>
        <p:spPr bwMode="auto">
          <a:xfrm>
            <a:off x="3505200" y="5867400"/>
            <a:ext cx="3733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 C#m  D  D#mdim  E     </a:t>
            </a:r>
          </a:p>
        </p:txBody>
      </p:sp>
    </p:spTree>
    <p:extLst>
      <p:ext uri="{BB962C8B-B14F-4D97-AF65-F5344CB8AC3E}">
        <p14:creationId xmlns:p14="http://schemas.microsoft.com/office/powerpoint/2010/main" val="301160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 unto the Lord a new song</a:t>
            </a:r>
            <a:endParaRPr lang="en-US" sz="4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934200" y="9559"/>
            <a:ext cx="2209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0925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Q:\webroot\img\icons\speaker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-3244" y="3013174"/>
            <a:ext cx="9144000" cy="292340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876300"/>
            <a:ext cx="9144000" cy="2171700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3244" y="143196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Sing unto the Lord a new song.       Sing unto the Lord all the earth…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15739" y="3332273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616756" y="110212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2956" y="1076355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69712" y="224924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Sing unto the Lord a new song.       Sing unto the Lord all the earth…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0473" y="1893631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692956" y="189363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8105" y="3678448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For God is Great…             And Greatly to be praised!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4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698502" y="4171555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5917" y="3322838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258959" y="338670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098584" y="3317974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868559" y="338670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675343" y="333939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284943" y="333939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15737" y="414954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8103" y="4495723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For God is Great…             And Greatly to be praised!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5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258957" y="420398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098582" y="4135249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868557" y="420398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44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517525"/>
            <a:ext cx="9144000" cy="1828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10191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He’s    turned      my     mour---ning   in------to dancing again. He’s lifted my sorrow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669925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2476500" y="6699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D/E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4953000" y="66992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2225" y="18557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I         can’t         stay        si----lent,     I  must sing       for    His    joy    has    come   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571500" y="671513"/>
            <a:ext cx="1143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F#m7(5b)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3810000" y="66992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6477000" y="669925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5867400" y="6715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6821488" y="676275"/>
            <a:ext cx="1104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Cmaj7/D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8001000" y="673100"/>
            <a:ext cx="2667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1714500" y="671513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B7sus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8382000" y="676275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11113" y="1527175"/>
            <a:ext cx="54451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608013" y="1524000"/>
            <a:ext cx="116046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F#m7(5b)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1778000" y="152241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B7sus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2620963" y="1506538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D/E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4022725" y="1487488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5414963" y="1487488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6184900" y="14906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6873875" y="1492250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7304088" y="1492250"/>
            <a:ext cx="60483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1672218" name="Text Box 26"/>
          <p:cNvSpPr txBox="1">
            <a:spLocks noChangeArrowheads="1"/>
          </p:cNvSpPr>
          <p:nvPr/>
        </p:nvSpPr>
        <p:spPr bwMode="auto">
          <a:xfrm>
            <a:off x="7985125" y="1506538"/>
            <a:ext cx="304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19" name="Text Box 27"/>
          <p:cNvSpPr txBox="1">
            <a:spLocks noChangeArrowheads="1"/>
          </p:cNvSpPr>
          <p:nvPr/>
        </p:nvSpPr>
        <p:spPr bwMode="auto">
          <a:xfrm>
            <a:off x="8404225" y="1487488"/>
            <a:ext cx="304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097213" y="66992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511675" y="669925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3222625" y="1506538"/>
            <a:ext cx="6477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4821238" y="1487488"/>
            <a:ext cx="304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2079" name="Rectangle 34"/>
          <p:cNvSpPr>
            <a:spLocks noChangeArrowheads="1"/>
          </p:cNvSpPr>
          <p:nvPr/>
        </p:nvSpPr>
        <p:spPr bwMode="auto">
          <a:xfrm>
            <a:off x="0" y="2328863"/>
            <a:ext cx="9144000" cy="31242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80" name="Text Box 3"/>
          <p:cNvSpPr txBox="1">
            <a:spLocks noChangeArrowheads="1"/>
          </p:cNvSpPr>
          <p:nvPr/>
        </p:nvSpPr>
        <p:spPr bwMode="auto">
          <a:xfrm>
            <a:off x="0" y="27527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Where there once was only hurt                  He gave His healing hand</a:t>
            </a:r>
          </a:p>
        </p:txBody>
      </p:sp>
      <p:sp>
        <p:nvSpPr>
          <p:cNvPr id="2081" name="Text Box 5"/>
          <p:cNvSpPr txBox="1">
            <a:spLocks noChangeArrowheads="1"/>
          </p:cNvSpPr>
          <p:nvPr/>
        </p:nvSpPr>
        <p:spPr bwMode="auto">
          <a:xfrm>
            <a:off x="0" y="35147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Where there once was only pain     You brought comfort like a friend</a:t>
            </a:r>
          </a:p>
        </p:txBody>
      </p:sp>
      <p:sp>
        <p:nvSpPr>
          <p:cNvPr id="2082" name="Text Box 6"/>
          <p:cNvSpPr txBox="1">
            <a:spLocks noChangeArrowheads="1"/>
          </p:cNvSpPr>
          <p:nvPr/>
        </p:nvSpPr>
        <p:spPr bwMode="auto">
          <a:xfrm>
            <a:off x="-4763" y="5014913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I see the bright and morning sun    As it ushers in His    joy - ful      glad - ness</a:t>
            </a:r>
          </a:p>
        </p:txBody>
      </p:sp>
      <p:sp>
        <p:nvSpPr>
          <p:cNvPr id="2083" name="Text Box 7"/>
          <p:cNvSpPr txBox="1">
            <a:spLocks noChangeArrowheads="1"/>
          </p:cNvSpPr>
          <p:nvPr/>
        </p:nvSpPr>
        <p:spPr bwMode="auto">
          <a:xfrm>
            <a:off x="0" y="427513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I feel the sweetness of His love piercing my dark-----ness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1371600" y="24479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2324100" y="24479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1066800" y="3949700"/>
            <a:ext cx="5334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F2</a:t>
            </a:r>
          </a:p>
        </p:txBody>
      </p:sp>
      <p:sp>
        <p:nvSpPr>
          <p:cNvPr id="43" name="Text Box 25"/>
          <p:cNvSpPr txBox="1">
            <a:spLocks noChangeArrowheads="1"/>
          </p:cNvSpPr>
          <p:nvPr/>
        </p:nvSpPr>
        <p:spPr bwMode="auto">
          <a:xfrm>
            <a:off x="2695575" y="3949700"/>
            <a:ext cx="7620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C2/E</a:t>
            </a: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4495800" y="389413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45" name="Text Box 27"/>
          <p:cNvSpPr txBox="1">
            <a:spLocks noChangeArrowheads="1"/>
          </p:cNvSpPr>
          <p:nvPr/>
        </p:nvSpPr>
        <p:spPr bwMode="auto">
          <a:xfrm>
            <a:off x="5110163" y="3897313"/>
            <a:ext cx="1371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C2maj7/G</a:t>
            </a: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107950" y="46751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1022350" y="46831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F2</a:t>
            </a:r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2754313" y="4714875"/>
            <a:ext cx="73501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C2/E</a:t>
            </a:r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159250" y="4714875"/>
            <a:ext cx="7350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F/Eb</a:t>
            </a:r>
          </a:p>
        </p:txBody>
      </p:sp>
      <p:sp>
        <p:nvSpPr>
          <p:cNvPr id="50" name="Text Box 32"/>
          <p:cNvSpPr txBox="1">
            <a:spLocks noChangeArrowheads="1"/>
          </p:cNvSpPr>
          <p:nvPr/>
        </p:nvSpPr>
        <p:spPr bwMode="auto">
          <a:xfrm>
            <a:off x="5518150" y="4714875"/>
            <a:ext cx="6413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51" name="Text Box 33"/>
          <p:cNvSpPr txBox="1">
            <a:spLocks noChangeArrowheads="1"/>
          </p:cNvSpPr>
          <p:nvPr/>
        </p:nvSpPr>
        <p:spPr bwMode="auto">
          <a:xfrm>
            <a:off x="6127750" y="4714875"/>
            <a:ext cx="6794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</a:p>
        </p:txBody>
      </p:sp>
      <p:sp>
        <p:nvSpPr>
          <p:cNvPr id="52" name="Text Box 34"/>
          <p:cNvSpPr txBox="1">
            <a:spLocks noChangeArrowheads="1"/>
          </p:cNvSpPr>
          <p:nvPr/>
        </p:nvSpPr>
        <p:spPr bwMode="auto">
          <a:xfrm>
            <a:off x="6856413" y="4714875"/>
            <a:ext cx="65246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53" name="Text Box 35"/>
          <p:cNvSpPr txBox="1">
            <a:spLocks noChangeArrowheads="1"/>
          </p:cNvSpPr>
          <p:nvPr/>
        </p:nvSpPr>
        <p:spPr bwMode="auto">
          <a:xfrm>
            <a:off x="7575550" y="4721225"/>
            <a:ext cx="4048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2897188" y="24399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auto">
          <a:xfrm>
            <a:off x="3619500" y="24399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4876800" y="24399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57" name="Text Box 11"/>
          <p:cNvSpPr txBox="1">
            <a:spLocks noChangeArrowheads="1"/>
          </p:cNvSpPr>
          <p:nvPr/>
        </p:nvSpPr>
        <p:spPr bwMode="auto">
          <a:xfrm>
            <a:off x="5829300" y="24399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6553200" y="24479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7415213" y="24479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1371600" y="316865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61" name="Text Box 11"/>
          <p:cNvSpPr txBox="1">
            <a:spLocks noChangeArrowheads="1"/>
          </p:cNvSpPr>
          <p:nvPr/>
        </p:nvSpPr>
        <p:spPr bwMode="auto">
          <a:xfrm>
            <a:off x="2324100" y="316865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2897188" y="316230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63" name="Text Box 11"/>
          <p:cNvSpPr txBox="1">
            <a:spLocks noChangeArrowheads="1"/>
          </p:cNvSpPr>
          <p:nvPr/>
        </p:nvSpPr>
        <p:spPr bwMode="auto">
          <a:xfrm>
            <a:off x="3679825" y="316230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4953000" y="317023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65" name="Text Box 11"/>
          <p:cNvSpPr txBox="1">
            <a:spLocks noChangeArrowheads="1"/>
          </p:cNvSpPr>
          <p:nvPr/>
        </p:nvSpPr>
        <p:spPr bwMode="auto">
          <a:xfrm>
            <a:off x="5715000" y="316230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6553200" y="3187700"/>
            <a:ext cx="5334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-11113" y="5427663"/>
            <a:ext cx="9144001" cy="1422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12" name="Text Box 2"/>
          <p:cNvSpPr txBox="1">
            <a:spLocks noChangeArrowheads="1"/>
          </p:cNvSpPr>
          <p:nvPr/>
        </p:nvSpPr>
        <p:spPr bwMode="auto">
          <a:xfrm>
            <a:off x="11113" y="57562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Your anger lasts for a moment in  time       But Your favor is here</a:t>
            </a:r>
          </a:p>
        </p:txBody>
      </p:sp>
      <p:sp>
        <p:nvSpPr>
          <p:cNvPr id="71" name="Text Box 5"/>
          <p:cNvSpPr txBox="1">
            <a:spLocks noChangeArrowheads="1"/>
          </p:cNvSpPr>
          <p:nvPr/>
        </p:nvSpPr>
        <p:spPr bwMode="auto">
          <a:xfrm>
            <a:off x="3751263" y="5453063"/>
            <a:ext cx="533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</a:t>
            </a:r>
          </a:p>
        </p:txBody>
      </p:sp>
      <p:sp>
        <p:nvSpPr>
          <p:cNvPr id="2114" name="Text Box 7"/>
          <p:cNvSpPr txBox="1">
            <a:spLocks noChangeArrowheads="1"/>
          </p:cNvSpPr>
          <p:nvPr/>
        </p:nvSpPr>
        <p:spPr bwMode="auto">
          <a:xfrm>
            <a:off x="1588" y="64500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And will be on me for all my     life    time </a:t>
            </a:r>
          </a:p>
        </p:txBody>
      </p:sp>
      <p:sp>
        <p:nvSpPr>
          <p:cNvPr id="75" name="Text Box 10"/>
          <p:cNvSpPr txBox="1">
            <a:spLocks noChangeArrowheads="1"/>
          </p:cNvSpPr>
          <p:nvPr/>
        </p:nvSpPr>
        <p:spPr bwMode="auto">
          <a:xfrm>
            <a:off x="6732588" y="5453063"/>
            <a:ext cx="531812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</a:p>
        </p:txBody>
      </p:sp>
      <p:sp>
        <p:nvSpPr>
          <p:cNvPr id="76" name="Text Box 11"/>
          <p:cNvSpPr txBox="1">
            <a:spLocks noChangeArrowheads="1"/>
          </p:cNvSpPr>
          <p:nvPr/>
        </p:nvSpPr>
        <p:spPr bwMode="auto">
          <a:xfrm>
            <a:off x="5715000" y="544512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</a:p>
        </p:txBody>
      </p:sp>
      <p:sp>
        <p:nvSpPr>
          <p:cNvPr id="79" name="Text Box 14"/>
          <p:cNvSpPr txBox="1">
            <a:spLocks noChangeArrowheads="1"/>
          </p:cNvSpPr>
          <p:nvPr/>
        </p:nvSpPr>
        <p:spPr bwMode="auto">
          <a:xfrm>
            <a:off x="1416050" y="5453063"/>
            <a:ext cx="4889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</a:t>
            </a:r>
          </a:p>
        </p:txBody>
      </p:sp>
      <p:sp>
        <p:nvSpPr>
          <p:cNvPr id="82" name="Text Box 17"/>
          <p:cNvSpPr txBox="1">
            <a:spLocks noChangeArrowheads="1"/>
          </p:cNvSpPr>
          <p:nvPr/>
        </p:nvSpPr>
        <p:spPr bwMode="auto">
          <a:xfrm>
            <a:off x="849313" y="6156325"/>
            <a:ext cx="87788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A9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(5b)</a:t>
            </a: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2541588" y="6135688"/>
            <a:ext cx="63023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85" name="Text Box 21"/>
          <p:cNvSpPr txBox="1">
            <a:spLocks noChangeArrowheads="1"/>
          </p:cNvSpPr>
          <p:nvPr/>
        </p:nvSpPr>
        <p:spPr bwMode="auto">
          <a:xfrm>
            <a:off x="3217863" y="6142038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G/F#</a:t>
            </a:r>
          </a:p>
        </p:txBody>
      </p:sp>
      <p:sp>
        <p:nvSpPr>
          <p:cNvPr id="86" name="Text Box 22"/>
          <p:cNvSpPr txBox="1">
            <a:spLocks noChangeArrowheads="1"/>
          </p:cNvSpPr>
          <p:nvPr/>
        </p:nvSpPr>
        <p:spPr bwMode="auto">
          <a:xfrm>
            <a:off x="3941763" y="6145213"/>
            <a:ext cx="585787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90" name="Text Box 26"/>
          <p:cNvSpPr txBox="1">
            <a:spLocks noChangeArrowheads="1"/>
          </p:cNvSpPr>
          <p:nvPr/>
        </p:nvSpPr>
        <p:spPr bwMode="auto">
          <a:xfrm>
            <a:off x="4724400" y="6142038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2857500" y="5453063"/>
            <a:ext cx="89852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G9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(b5)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0" y="0"/>
            <a:ext cx="9144000" cy="5175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6" name="Text Box 4"/>
          <p:cNvSpPr txBox="1">
            <a:spLocks noChangeArrowheads="1"/>
          </p:cNvSpPr>
          <p:nvPr/>
        </p:nvSpPr>
        <p:spPr bwMode="auto">
          <a:xfrm>
            <a:off x="7373938" y="74613"/>
            <a:ext cx="1651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ID:  209</a:t>
            </a:r>
          </a:p>
        </p:txBody>
      </p:sp>
    </p:spTree>
    <p:extLst>
      <p:ext uri="{BB962C8B-B14F-4D97-AF65-F5344CB8AC3E}">
        <p14:creationId xmlns:p14="http://schemas.microsoft.com/office/powerpoint/2010/main" val="27326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28575" y="3681413"/>
            <a:ext cx="9175750" cy="2947987"/>
          </a:xfrm>
          <a:prstGeom prst="rect">
            <a:avLst/>
          </a:prstGeom>
          <a:solidFill>
            <a:srgbClr val="0066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0" y="225425"/>
            <a:ext cx="9174163" cy="3455988"/>
          </a:xfrm>
          <a:prstGeom prst="rect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9969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There   is  none    like    You ----------</a:t>
            </a:r>
          </a:p>
        </p:txBody>
      </p:sp>
      <p:sp>
        <p:nvSpPr>
          <p:cNvPr id="1672195" name="Text Box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7150" y="698500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196" name="Text Box 4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47750" y="685800"/>
            <a:ext cx="7239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/G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197" name="Text Box 5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24113" y="708025"/>
            <a:ext cx="73501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/F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198" name="Text Box 6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197225" y="708025"/>
            <a:ext cx="839788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199" name="Text Box 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0" y="1411288"/>
            <a:ext cx="533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914400" y="1441450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/C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1" name="Text Box 9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49663" y="1441450"/>
            <a:ext cx="838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2" name="Text Box 1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86400" y="1441450"/>
            <a:ext cx="1219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Bbm7/Eb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3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81800" y="1427163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2166938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5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74713" y="220503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Eb/G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2424113" y="2205038"/>
            <a:ext cx="1066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Ebm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/Gb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7" name="Text Box 15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90913" y="2205038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/F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8" name="Text Box 16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572000" y="2205038"/>
            <a:ext cx="838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Ab/Eb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9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69975" y="2935288"/>
            <a:ext cx="838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11" name="Text Box 1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451100" y="2935288"/>
            <a:ext cx="533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0" y="25749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 can   search   for   all   eternity   long   and   find</a:t>
            </a:r>
          </a:p>
        </p:txBody>
      </p:sp>
      <p:sp>
        <p:nvSpPr>
          <p:cNvPr id="24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17700" y="2935288"/>
            <a:ext cx="533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-28575" y="41640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 mercy   flows   like a river    wide    and healing   comes   in your hand</a:t>
            </a: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-57150" y="489426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suffering   children are     safe in Your arms          There is none like You.</a:t>
            </a: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0" y="17541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No one    else    can   touch       my   heart   like   You    do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3175" y="32654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There  is   none    like   You</a:t>
            </a: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-57150" y="57023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There  is   none    like   You</a:t>
            </a:r>
          </a:p>
        </p:txBody>
      </p:sp>
      <p:sp>
        <p:nvSpPr>
          <p:cNvPr id="30" name="Text Box 3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6388" y="3794125"/>
            <a:ext cx="1066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Dbmaj7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1" name="Text Box 4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23975" y="3794125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2" name="Text Box 5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81300" y="3794125"/>
            <a:ext cx="522288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3" name="Text Box 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408363" y="3795713"/>
            <a:ext cx="7524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Fm7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Text Box 8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461000" y="3770313"/>
            <a:ext cx="919163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Eb2/G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Text Box 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270750" y="3795713"/>
            <a:ext cx="5492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6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853363" y="3795713"/>
            <a:ext cx="838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Ab/C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7" name="Text Box 11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2425" y="4538663"/>
            <a:ext cx="1066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Dbmaj7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462088" y="4538663"/>
            <a:ext cx="963612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9" name="Text Box 1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911475" y="4564063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0" name="Text Box 14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276725" y="456882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Fm7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1" name="Text Box 16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04875" y="5334000"/>
            <a:ext cx="838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2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41550" y="5334000"/>
            <a:ext cx="795338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Eb/G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3" name="Text Box 18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365500" y="5334000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Db2/F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4" name="Text Box 19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03713" y="5341938"/>
            <a:ext cx="59848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5" name="Text Box 9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08513" y="3760788"/>
            <a:ext cx="838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6" name="Text Box 9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88" y="5334000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98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Lord we need</a:t>
            </a:r>
            <a:r>
              <a:rPr lang="en-US" sz="60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Your grace and mercy</a:t>
            </a:r>
            <a:endParaRPr lang="en-US" sz="60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457200" y="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2819400" y="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5105400" y="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6400800" y="0"/>
            <a:ext cx="2743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Cm/G   Gm  Gm/F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0" y="14478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need to pray like never before</a:t>
            </a:r>
            <a:endParaRPr lang="en-US" sz="60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0" y="2667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need the power of Your Holy Spirit</a:t>
            </a:r>
            <a:endParaRPr lang="en-US" sz="60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0" y="39624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open heavens             door</a:t>
            </a:r>
            <a:endParaRPr lang="en-US" sz="60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3657600" y="10668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5334000" y="10668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Eb/F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6172200" y="10668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7010400" y="10668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457200" y="21336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3657600" y="22098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5943600" y="22098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Gm/F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7239000" y="2133600"/>
            <a:ext cx="1371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F/Eb  Eb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457200" y="35052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Bb/D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2209800" y="35052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Cm7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3352800" y="3505200"/>
            <a:ext cx="1600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Bbmaj7/D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5029200" y="3505200"/>
            <a:ext cx="1447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Ebmaj7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6629400" y="3505200"/>
            <a:ext cx="1600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F7sus   F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371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7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8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13124</TotalTime>
  <Words>1326</Words>
  <Application>Microsoft Office PowerPoint</Application>
  <PresentationFormat>On-screen Show (4:3)</PresentationFormat>
  <Paragraphs>658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1_Blank Presentation</vt:lpstr>
      <vt:lpstr>1_Office Theme</vt:lpstr>
      <vt:lpstr>Office Theme</vt:lpstr>
      <vt:lpstr>Blank Presentation</vt:lpstr>
      <vt:lpstr>2_Blank Presentation</vt:lpstr>
      <vt:lpstr>3_Blank Presentation</vt:lpstr>
      <vt:lpstr>4_Blank Presentation</vt:lpstr>
      <vt:lpstr>5_Blank Presentation</vt:lpstr>
      <vt:lpstr>6_Blank Presentation</vt:lpstr>
      <vt:lpstr>7_Blank Presentation</vt:lpstr>
      <vt:lpstr>8_Blank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452</cp:revision>
  <dcterms:created xsi:type="dcterms:W3CDTF">2000-04-06T22:37:36Z</dcterms:created>
  <dcterms:modified xsi:type="dcterms:W3CDTF">2012-08-05T14:52:03Z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