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notesMasterIdLst>
    <p:notesMasterId r:id="rId25"/>
  </p:notesMasterIdLst>
  <p:sldIdLst>
    <p:sldId id="406" r:id="rId12"/>
    <p:sldId id="407" r:id="rId13"/>
    <p:sldId id="404" r:id="rId14"/>
    <p:sldId id="408" r:id="rId15"/>
    <p:sldId id="409" r:id="rId16"/>
    <p:sldId id="403" r:id="rId17"/>
    <p:sldId id="410" r:id="rId18"/>
    <p:sldId id="411" r:id="rId19"/>
    <p:sldId id="412" r:id="rId20"/>
    <p:sldId id="413" r:id="rId21"/>
    <p:sldId id="414" r:id="rId22"/>
    <p:sldId id="415" r:id="rId23"/>
    <p:sldId id="402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E2EBC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7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9749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65655-20B2-4D70-852A-15A43CCBDC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6369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65DE-04C7-41A7-B95D-B8585C9DEC6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7358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D69D5-BA73-4751-8966-871F7E3F97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6017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FBB3D-DDB8-4882-83F0-13D491A0F9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7983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4627E-F9A8-40D9-A0E8-894D6CEE21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36423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15BDF-B789-4330-B99F-B6A80C6E2B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04395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8EF70-5F7B-4FA1-9FF7-40C2A6819B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31550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67D07-1F35-4833-A90F-D084DE24DE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5501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57141-23CC-4F47-82D3-F05862F222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4596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C8E56-6AD1-4327-8603-23777C2461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3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72731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AC03-4B5F-42A2-AC59-65711CC9A1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71287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C2BFF-2B63-4BBA-94DA-8D99C8ADB6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1772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27FF9-47BE-46B7-8ED5-71F90BCD84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8976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8DBA0-0C72-4122-9F6E-C046E9D138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1949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3A78E-2293-4A49-8FAA-602FA4C721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0176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E6806-8D0D-45E4-8708-43E63970F6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5995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33371-F8AC-4551-93FA-A1827B0516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9293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B7EE2-A432-4A7D-B7DD-5BB5F7B03B9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438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E440E-809F-4696-A1DD-ECDA0D9860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8725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DEC89-CD0C-4FE3-87A8-9B8DB660EF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12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0592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B7680-6257-4C62-AA33-C79BCB6D98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53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586B4-F880-4A59-9682-27A3A9FD07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24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30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88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71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04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48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42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4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95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76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03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9348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99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734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76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60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938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61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1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7194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577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044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131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8/5/2012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545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C045C-58C5-4430-9D5B-23386AF5FF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953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3F0C7-F23F-4FE7-819F-EE6223D23B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5086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72D51-F5E6-45A7-856F-7281416569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230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9D8ED-DDF3-478A-9D69-7C496E6680B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1243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1C654-8948-47FC-8998-A41322DDA7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71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269D4-C55C-41D1-B32B-C0260B2A21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1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691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AC74C-E6AA-4435-A23D-B1FE2CF370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7788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5DDE7-817D-4704-8D2F-90E79822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893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9854C-6EAD-4BF1-A4AE-673CCB9707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862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02ABE-DD5B-43EB-A945-A1501ED724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646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2429F-6521-4456-B2A5-7AE167F632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563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24816-173C-4D25-8E6E-8D7E0BBA24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2323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FE1C-AE4C-47AE-9446-80BACA5B5F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7563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68B3D-B768-4B24-8C13-695D104B4D5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6144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9AFA9-75FA-4DDC-B37C-B1231D1EE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118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ED3D0-8536-4F40-9210-ABCBB08F3C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08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347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49C85-3402-4095-9914-0DAD170972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55319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676D4-187D-46EA-AC5A-CE450F3F00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47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699C3-637B-4F73-9468-3A844BEB09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832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51606-33E6-4454-9650-9ED81980F8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129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BF66B-C6DB-4236-8F9D-C1CE61E639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9434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EE324-55FD-4E27-BBD1-F10E4767CC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832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C96B1-3F4D-45E1-895F-29814F68E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4027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8DCE0-9D30-486C-9BEE-BCDEA91750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0535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E0BC-1F86-4CA0-960E-C67998FC80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533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49DC-2D65-4428-AC5A-05EC5B157C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2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7100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FFA4-C46E-4829-A2ED-35DF9D3506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786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0E75F-5A39-41FE-AAB2-9811B81BEA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1208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E1517-F817-43E6-BF8C-D091B8165A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611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F396B-4C4B-4157-8A4E-BAC79DEC26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160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BFE09-6B93-4668-9B23-3EAAF508EC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085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D4652-EFC8-4729-ABEB-48F971BE58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5991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9991-3DB9-4679-8B56-865E749408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621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D837C-8D2B-4325-8100-C071BD6455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9461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D9E16-5B5F-4AAC-B5D7-829479AB43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509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D2579-6005-4DCE-B177-7EB83DB1AD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5364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8068F-1DD3-4D71-992E-A9ECA3E684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709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538C-C77F-4016-A27C-33CCBAB705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16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5E516-D52F-4A6A-86DF-7FFF299974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61918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8405-F80C-4198-AAD0-C07B2FE3C4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951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64E8-F2F0-4D2E-AF55-2898041D67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146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85BE8-3219-4BD1-840F-B959023BA2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93047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6925C-44E5-480D-8605-C7B771CDEE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91663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B2C5B-3129-4ECB-9D78-389B2205F6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119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65655-20B2-4D70-852A-15A43CCBDC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972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65DE-04C7-41A7-B95D-B8585C9DEC6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2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5824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D69D5-BA73-4751-8966-871F7E3F97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6408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FBB3D-DDB8-4882-83F0-13D491A0F9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87327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4627E-F9A8-40D9-A0E8-894D6CEE21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55488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15BDF-B789-4330-B99F-B6A80C6E2B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1655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8EF70-5F7B-4FA1-9FF7-40C2A6819B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6554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67D07-1F35-4833-A90F-D084DE24DE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88168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57141-23CC-4F47-82D3-F05862F222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5499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C8E56-6AD1-4327-8603-23777C2461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181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AC03-4B5F-42A2-AC59-65711CC9A1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2654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65655-20B2-4D70-852A-15A43CCBDC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7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93462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65DE-04C7-41A7-B95D-B8585C9DEC6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5445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D69D5-BA73-4751-8966-871F7E3F97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3183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FBB3D-DDB8-4882-83F0-13D491A0F9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29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4627E-F9A8-40D9-A0E8-894D6CEE21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579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15BDF-B789-4330-B99F-B6A80C6E2B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4279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8EF70-5F7B-4FA1-9FF7-40C2A6819B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27404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67D07-1F35-4833-A90F-D084DE24DE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4521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57141-23CC-4F47-82D3-F05862F222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29019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C8E56-6AD1-4327-8603-23777C2461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52212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AC03-4B5F-42A2-AC59-65711CC9A1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94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765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9A37D1-A99A-4494-ACC8-62E963479C4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1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DF1C7B-5551-4887-9B1E-D704C80943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2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8/5/2012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104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8/5/2012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050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0DAF46-B1C8-4473-AA25-7E0D639A641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39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0DE9E4-3F71-4CC0-B491-A42D2FAE296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9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CC97D38-775D-4427-9E84-BF45C12BE5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5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52BC13B-5073-486B-A3DD-1AE57BAC0B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8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9A37D1-A99A-4494-ACC8-62E963479C4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9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9A37D1-A99A-4494-ACC8-62E963479C4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6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" TargetMode="External"/><Relationship Id="rId3" Type="http://schemas.openxmlformats.org/officeDocument/2006/relationships/hyperlink" Target="http://dev.agodsendtech.com/mu_chords/quickimages/0/B" TargetMode="External"/><Relationship Id="rId7" Type="http://schemas.openxmlformats.org/officeDocument/2006/relationships/hyperlink" Target="http://dev.agodsendtech.com/mu_chords/quickimages/0/E" TargetMode="External"/><Relationship Id="rId2" Type="http://schemas.openxmlformats.org/officeDocument/2006/relationships/hyperlink" Target="http://dev.agodsendtech.com/mu_chords/quickimages/0/A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D" TargetMode="External"/><Relationship Id="rId5" Type="http://schemas.openxmlformats.org/officeDocument/2006/relationships/hyperlink" Target="http://dev.agodsendtech.com/mu_chords/quickimages/0/C/7/" TargetMode="External"/><Relationship Id="rId10" Type="http://schemas.openxmlformats.org/officeDocument/2006/relationships/hyperlink" Target="http://dev.agodsendtech.com/mu_chords/quickimages/0/G" TargetMode="External"/><Relationship Id="rId4" Type="http://schemas.openxmlformats.org/officeDocument/2006/relationships/hyperlink" Target="http://dev.agodsendtech.com/mu_chords/quickimages/0/C" TargetMode="External"/><Relationship Id="rId9" Type="http://schemas.openxmlformats.org/officeDocument/2006/relationships/hyperlink" Target="http://dev.agodsendtech.com/mu_chords/quickimages/0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www.nationschurch.org/mu_songs/ppt_helper/189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/68/" TargetMode="External"/><Relationship Id="rId18" Type="http://schemas.openxmlformats.org/officeDocument/2006/relationships/hyperlink" Target="http://dev.agodsendtech.com/mu_chords/quickimages/0/B/9/" TargetMode="External"/><Relationship Id="rId26" Type="http://schemas.openxmlformats.org/officeDocument/2006/relationships/hyperlink" Target="http://dev.agodsendtech.com/mu_chords/quickimages/0/B/68/" TargetMode="External"/><Relationship Id="rId39" Type="http://schemas.openxmlformats.org/officeDocument/2006/relationships/hyperlink" Target="http://dev.agodsendtech.com/mu_chords/quickimages/0/C/68/" TargetMode="External"/><Relationship Id="rId21" Type="http://schemas.openxmlformats.org/officeDocument/2006/relationships/hyperlink" Target="http://dev.agodsendtech.com/mu_chords/quickimages/0/B/3/" TargetMode="External"/><Relationship Id="rId34" Type="http://schemas.openxmlformats.org/officeDocument/2006/relationships/hyperlink" Target="http://dev.agodsendtech.com/mu_chords/quickimages/0/C/3/" TargetMode="External"/><Relationship Id="rId42" Type="http://schemas.openxmlformats.org/officeDocument/2006/relationships/hyperlink" Target="http://dev.agodsendtech.com/mu_chords/quickimages/0/D/1/" TargetMode="External"/><Relationship Id="rId47" Type="http://schemas.openxmlformats.org/officeDocument/2006/relationships/hyperlink" Target="http://dev.agodsendtech.com/mu_chords/quickimages/0/D/3/" TargetMode="External"/><Relationship Id="rId50" Type="http://schemas.openxmlformats.org/officeDocument/2006/relationships/hyperlink" Target="http://dev.agodsendtech.com/mu_chords/quickimages/0/D/7/" TargetMode="External"/><Relationship Id="rId55" Type="http://schemas.openxmlformats.org/officeDocument/2006/relationships/hyperlink" Target="http://dev.agodsendtech.com/mu_chords/quickimages/0/E/1/" TargetMode="External"/><Relationship Id="rId63" Type="http://schemas.openxmlformats.org/officeDocument/2006/relationships/hyperlink" Target="http://dev.agodsendtech.com/mu_chords/quickimages/0/E/7/" TargetMode="External"/><Relationship Id="rId68" Type="http://schemas.openxmlformats.org/officeDocument/2006/relationships/hyperlink" Target="http://dev.agodsendtech.com/mu_chords/quickimages/0/F/1/" TargetMode="External"/><Relationship Id="rId76" Type="http://schemas.openxmlformats.org/officeDocument/2006/relationships/hyperlink" Target="http://dev.agodsendtech.com/mu_chords/quickimages/0/F/7/" TargetMode="External"/><Relationship Id="rId84" Type="http://schemas.openxmlformats.org/officeDocument/2006/relationships/hyperlink" Target="http://dev.agodsendtech.com/mu_chords/quickimages/0/G/4/" TargetMode="External"/><Relationship Id="rId89" Type="http://schemas.openxmlformats.org/officeDocument/2006/relationships/hyperlink" Target="http://dev.agodsendtech.com/mu_chords/quickimages/0/G/7/" TargetMode="External"/><Relationship Id="rId7" Type="http://schemas.openxmlformats.org/officeDocument/2006/relationships/hyperlink" Target="http://dev.agodsendtech.com/mu_chords/quickimages/0/A/10/" TargetMode="External"/><Relationship Id="rId71" Type="http://schemas.openxmlformats.org/officeDocument/2006/relationships/hyperlink" Target="http://dev.agodsendtech.com/mu_chords/quickimages/0/F/4/" TargetMode="External"/><Relationship Id="rId92" Type="http://schemas.openxmlformats.org/officeDocument/2006/relationships/hyperlink" Target="http://dev.agodsendtech.com/mu_chords/quickimages/0/G/28/" TargetMode="External"/><Relationship Id="rId2" Type="http://schemas.openxmlformats.org/officeDocument/2006/relationships/hyperlink" Target="http://dev.agodsendtech.com/mu_chords/quickimages/0/A/5/" TargetMode="External"/><Relationship Id="rId16" Type="http://schemas.openxmlformats.org/officeDocument/2006/relationships/hyperlink" Target="http://dev.agodsendtech.com/mu_chords/quickimages/0/B/1/" TargetMode="External"/><Relationship Id="rId29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A/7/" TargetMode="External"/><Relationship Id="rId24" Type="http://schemas.openxmlformats.org/officeDocument/2006/relationships/hyperlink" Target="http://dev.agodsendtech.com/mu_chords/quickimages/0/B/7/" TargetMode="External"/><Relationship Id="rId32" Type="http://schemas.openxmlformats.org/officeDocument/2006/relationships/hyperlink" Target="http://dev.agodsendtech.com/mu_chords/quickimages/0/C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/28/" TargetMode="External"/><Relationship Id="rId45" Type="http://schemas.openxmlformats.org/officeDocument/2006/relationships/hyperlink" Target="http://dev.agodsendtech.com/mu_chords/quickimages/0/D/4/" TargetMode="External"/><Relationship Id="rId53" Type="http://schemas.openxmlformats.org/officeDocument/2006/relationships/hyperlink" Target="http://dev.agodsendtech.com/mu_chords/quickimages/0/D/28/" TargetMode="External"/><Relationship Id="rId58" Type="http://schemas.openxmlformats.org/officeDocument/2006/relationships/hyperlink" Target="http://dev.agodsendtech.com/mu_chords/quickimages/0/E/4/" TargetMode="External"/><Relationship Id="rId66" Type="http://schemas.openxmlformats.org/officeDocument/2006/relationships/hyperlink" Target="http://dev.agodsendtech.com/mu_chords/quickimages/0/E/28/" TargetMode="External"/><Relationship Id="rId74" Type="http://schemas.openxmlformats.org/officeDocument/2006/relationships/hyperlink" Target="http://dev.agodsendtech.com/mu_chords/quickimages/0/F/2/" TargetMode="External"/><Relationship Id="rId79" Type="http://schemas.openxmlformats.org/officeDocument/2006/relationships/hyperlink" Target="http://dev.agodsendtech.com/mu_chords/quickimages/0/F/28/" TargetMode="External"/><Relationship Id="rId87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A/9/" TargetMode="External"/><Relationship Id="rId61" Type="http://schemas.openxmlformats.org/officeDocument/2006/relationships/hyperlink" Target="http://dev.agodsendtech.com/mu_chords/quickimages/0/E/2/" TargetMode="External"/><Relationship Id="rId82" Type="http://schemas.openxmlformats.org/officeDocument/2006/relationships/hyperlink" Target="http://dev.agodsendtech.com/mu_chords/quickimages/0/G/19/" TargetMode="External"/><Relationship Id="rId90" Type="http://schemas.openxmlformats.org/officeDocument/2006/relationships/hyperlink" Target="http://dev.agodsendtech.com/mu_chords/quickimages/0/G/51/" TargetMode="External"/><Relationship Id="rId19" Type="http://schemas.openxmlformats.org/officeDocument/2006/relationships/hyperlink" Target="http://dev.agodsendtech.com/mu_chords/quickimages/0/B/4/" TargetMode="External"/><Relationship Id="rId14" Type="http://schemas.openxmlformats.org/officeDocument/2006/relationships/hyperlink" Target="http://dev.agodsendtech.com/mu_chords/quickimages/0/A/28/" TargetMode="External"/><Relationship Id="rId22" Type="http://schemas.openxmlformats.org/officeDocument/2006/relationships/hyperlink" Target="http://dev.agodsendtech.com/mu_chords/quickimages/0/B/2/" TargetMode="External"/><Relationship Id="rId27" Type="http://schemas.openxmlformats.org/officeDocument/2006/relationships/hyperlink" Target="http://dev.agodsendtech.com/mu_chords/quickimages/0/B/28/" TargetMode="External"/><Relationship Id="rId30" Type="http://schemas.openxmlformats.org/officeDocument/2006/relationships/hyperlink" Target="http://dev.agodsendtech.com/mu_chords/quickimages/0/C/19/" TargetMode="External"/><Relationship Id="rId35" Type="http://schemas.openxmlformats.org/officeDocument/2006/relationships/hyperlink" Target="http://dev.agodsendtech.com/mu_chords/quickimages/0/C/2/" TargetMode="External"/><Relationship Id="rId43" Type="http://schemas.openxmlformats.org/officeDocument/2006/relationships/hyperlink" Target="http://dev.agodsendtech.com/mu_chords/quickimages/0/D/19/" TargetMode="External"/><Relationship Id="rId48" Type="http://schemas.openxmlformats.org/officeDocument/2006/relationships/hyperlink" Target="http://dev.agodsendtech.com/mu_chords/quickimages/0/D/2/" TargetMode="External"/><Relationship Id="rId56" Type="http://schemas.openxmlformats.org/officeDocument/2006/relationships/hyperlink" Target="http://dev.agodsendtech.com/mu_chords/quickimages/0/E/19/" TargetMode="External"/><Relationship Id="rId64" Type="http://schemas.openxmlformats.org/officeDocument/2006/relationships/hyperlink" Target="http://dev.agodsendtech.com/mu_chords/quickimages/0/E/51/" TargetMode="External"/><Relationship Id="rId69" Type="http://schemas.openxmlformats.org/officeDocument/2006/relationships/hyperlink" Target="http://dev.agodsendtech.com/mu_chords/quickimages/0F/19/" TargetMode="External"/><Relationship Id="rId77" Type="http://schemas.openxmlformats.org/officeDocument/2006/relationships/hyperlink" Target="http://dev.agodsendtech.com/mu_chords/quickimages/0/F/51/" TargetMode="External"/><Relationship Id="rId8" Type="http://schemas.openxmlformats.org/officeDocument/2006/relationships/hyperlink" Target="http://dev.agodsendtech.com/mu_chords/quickimages/0/A/3/" TargetMode="External"/><Relationship Id="rId51" Type="http://schemas.openxmlformats.org/officeDocument/2006/relationships/hyperlink" Target="http://dev.agodsendtech.com/mu_chords/quickimages/0/D/51/" TargetMode="External"/><Relationship Id="rId72" Type="http://schemas.openxmlformats.org/officeDocument/2006/relationships/hyperlink" Target="http://dev.agodsendtech.com/mu_chords/quickimages/0/F/10/" TargetMode="External"/><Relationship Id="rId80" Type="http://schemas.openxmlformats.org/officeDocument/2006/relationships/hyperlink" Target="http://dev.agodsendtech.com/mu_chords/quickimages/0/G/5/" TargetMode="External"/><Relationship Id="rId85" Type="http://schemas.openxmlformats.org/officeDocument/2006/relationships/hyperlink" Target="http://dev.agodsendtech.com/mu_chords/quickimages/0/G/10/" TargetMode="External"/><Relationship Id="rId3" Type="http://schemas.openxmlformats.org/officeDocument/2006/relationships/hyperlink" Target="http://dev.agodsendtech.com/mu_chords/quickimages/0/A/1/" TargetMode="External"/><Relationship Id="rId12" Type="http://schemas.openxmlformats.org/officeDocument/2006/relationships/hyperlink" Target="http://dev.agodsendtech.com/mu_chords/quickimages/0/A/51/" TargetMode="External"/><Relationship Id="rId17" Type="http://schemas.openxmlformats.org/officeDocument/2006/relationships/hyperlink" Target="http://dev.agodsendtech.com/mu_chords/quickimages/0/B/19/" TargetMode="External"/><Relationship Id="rId25" Type="http://schemas.openxmlformats.org/officeDocument/2006/relationships/hyperlink" Target="http://dev.agodsendtech.com/mu_chords/quickimages/0/B/51/" TargetMode="External"/><Relationship Id="rId33" Type="http://schemas.openxmlformats.org/officeDocument/2006/relationships/hyperlink" Target="http://dev.agodsendtech.com/mu_chords/quickimages/0/C/10/" TargetMode="External"/><Relationship Id="rId38" Type="http://schemas.openxmlformats.org/officeDocument/2006/relationships/hyperlink" Target="http://dev.agodsendtech.com/mu_chords/quickimages/0/C/51/" TargetMode="External"/><Relationship Id="rId46" Type="http://schemas.openxmlformats.org/officeDocument/2006/relationships/hyperlink" Target="http://dev.agodsendtech.com/mu_chords/quickimages/0/D/10/" TargetMode="External"/><Relationship Id="rId59" Type="http://schemas.openxmlformats.org/officeDocument/2006/relationships/hyperlink" Target="http://dev.agodsendtech.com/mu_chords/quickimages/0/E/10/" TargetMode="External"/><Relationship Id="rId67" Type="http://schemas.openxmlformats.org/officeDocument/2006/relationships/hyperlink" Target="http://dev.agodsendtech.com/mu_chords/quickimages/0/F/5/" TargetMode="External"/><Relationship Id="rId20" Type="http://schemas.openxmlformats.org/officeDocument/2006/relationships/hyperlink" Target="http://dev.agodsendtech.com/mu_chords/quickimages/0/B/10/" TargetMode="External"/><Relationship Id="rId41" Type="http://schemas.openxmlformats.org/officeDocument/2006/relationships/hyperlink" Target="http://dev.agodsendtech.com/mu_chords/quickimages/0/D/5/" TargetMode="External"/><Relationship Id="rId54" Type="http://schemas.openxmlformats.org/officeDocument/2006/relationships/hyperlink" Target="http://dev.agodsendtech.com/mu_chords/quickimages/0/E/5/" TargetMode="External"/><Relationship Id="rId62" Type="http://schemas.openxmlformats.org/officeDocument/2006/relationships/hyperlink" Target="http://dev.agodsendtech.com/mu_chords/quickimages/0/E/22/" TargetMode="External"/><Relationship Id="rId70" Type="http://schemas.openxmlformats.org/officeDocument/2006/relationships/hyperlink" Target="http://dev.agodsendtech.com/mu_chords/quickimages/0/F/9/" TargetMode="External"/><Relationship Id="rId75" Type="http://schemas.openxmlformats.org/officeDocument/2006/relationships/hyperlink" Target="http://dev.agodsendtech.com/mu_chords/quickimages/0/F/22/" TargetMode="External"/><Relationship Id="rId83" Type="http://schemas.openxmlformats.org/officeDocument/2006/relationships/hyperlink" Target="http://dev.agodsendtech.com/mu_chords/quickimages/0/G/9/" TargetMode="External"/><Relationship Id="rId88" Type="http://schemas.openxmlformats.org/officeDocument/2006/relationships/hyperlink" Target="http://dev.agodsendtech.com/mu_chords/quickimages/0/G/22/" TargetMode="External"/><Relationship Id="rId91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ev.agodsendtech.com/mu_chords/quickimages/0/A/4/" TargetMode="External"/><Relationship Id="rId15" Type="http://schemas.openxmlformats.org/officeDocument/2006/relationships/hyperlink" Target="http://dev.agodsendtech.com/mu_chords/quickimages/0/B/5/" TargetMode="External"/><Relationship Id="rId23" Type="http://schemas.openxmlformats.org/officeDocument/2006/relationships/hyperlink" Target="http://dev.agodsendtech.com/mu_chords/quickimages/0/B/22/" TargetMode="External"/><Relationship Id="rId28" Type="http://schemas.openxmlformats.org/officeDocument/2006/relationships/hyperlink" Target="http://dev.agodsendtech.com/mu_chords/quickimages/0/C/5/" TargetMode="External"/><Relationship Id="rId36" Type="http://schemas.openxmlformats.org/officeDocument/2006/relationships/hyperlink" Target="http://dev.agodsendtech.com/mu_chords/quickimages/0/C/22/" TargetMode="External"/><Relationship Id="rId49" Type="http://schemas.openxmlformats.org/officeDocument/2006/relationships/hyperlink" Target="http://dev.agodsendtech.com/mu_chords/quickimages/0/D/22/" TargetMode="External"/><Relationship Id="rId57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22/" TargetMode="External"/><Relationship Id="rId31" Type="http://schemas.openxmlformats.org/officeDocument/2006/relationships/hyperlink" Target="http://dev.agodsendtech.com/mu_chords/quickimages/0/C/9/" TargetMode="External"/><Relationship Id="rId44" Type="http://schemas.openxmlformats.org/officeDocument/2006/relationships/hyperlink" Target="http://dev.agodsendtech.com/mu_chords/quickimages/0/D/9/" TargetMode="External"/><Relationship Id="rId52" Type="http://schemas.openxmlformats.org/officeDocument/2006/relationships/hyperlink" Target="http://dev.agodsendtech.com/mu_chords/quickimages/0/D/68/" TargetMode="External"/><Relationship Id="rId60" Type="http://schemas.openxmlformats.org/officeDocument/2006/relationships/hyperlink" Target="http://dev.agodsendtech.com/mu_chords/quickimages/0/E/3/" TargetMode="External"/><Relationship Id="rId65" Type="http://schemas.openxmlformats.org/officeDocument/2006/relationships/hyperlink" Target="http://dev.agodsendtech.com/mu_chords/quickimages/0/E/68/" TargetMode="External"/><Relationship Id="rId73" Type="http://schemas.openxmlformats.org/officeDocument/2006/relationships/hyperlink" Target="http://dev.agodsendtech.com/mu_chords/quickimages/0/F/3/" TargetMode="External"/><Relationship Id="rId78" Type="http://schemas.openxmlformats.org/officeDocument/2006/relationships/hyperlink" Target="http://dev.agodsendtech.com/mu_chords/quickimages/0/F/68/" TargetMode="External"/><Relationship Id="rId81" Type="http://schemas.openxmlformats.org/officeDocument/2006/relationships/hyperlink" Target="http://dev.agodsendtech.com/mu_chords/quickimages/0/G/1/" TargetMode="External"/><Relationship Id="rId86" Type="http://schemas.openxmlformats.org/officeDocument/2006/relationships/hyperlink" Target="http://dev.agodsendtech.com/mu_chords/quickimages/0/G/3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b/51/" TargetMode="External"/><Relationship Id="rId18" Type="http://schemas.openxmlformats.org/officeDocument/2006/relationships/hyperlink" Target="http://dev.agodsendtech.com/mu_chords/quickimages/0/Bb/19/" TargetMode="External"/><Relationship Id="rId26" Type="http://schemas.openxmlformats.org/officeDocument/2006/relationships/hyperlink" Target="http://dev.agodsendtech.com/mu_chords/quickimages/0/Bb/51/" TargetMode="External"/><Relationship Id="rId39" Type="http://schemas.openxmlformats.org/officeDocument/2006/relationships/hyperlink" Target="http://dev.agodsendtech.com/mu_chords/quickimages/0/Cb/51/" TargetMode="External"/><Relationship Id="rId21" Type="http://schemas.openxmlformats.org/officeDocument/2006/relationships/hyperlink" Target="http://dev.agodsendtech.com/mu_chords/quickimages/0/Bb/10/" TargetMode="External"/><Relationship Id="rId34" Type="http://schemas.openxmlformats.org/officeDocument/2006/relationships/hyperlink" Target="http://dev.agodsendtech.com/mu_chords/quickimages/0/Cb/10/" TargetMode="External"/><Relationship Id="rId42" Type="http://schemas.openxmlformats.org/officeDocument/2006/relationships/hyperlink" Target="http://dev.agodsendtech.com/mu_chords/quickimages/0/Db/5/" TargetMode="External"/><Relationship Id="rId47" Type="http://schemas.openxmlformats.org/officeDocument/2006/relationships/hyperlink" Target="http://dev.agodsendtech.com/mu_chords/quickimages/0/Db/10/" TargetMode="External"/><Relationship Id="rId50" Type="http://schemas.openxmlformats.org/officeDocument/2006/relationships/hyperlink" Target="http://dev.agodsendtech.com/mu_chords/quickimages/0/Db/22/" TargetMode="External"/><Relationship Id="rId55" Type="http://schemas.openxmlformats.org/officeDocument/2006/relationships/hyperlink" Target="http://dev.agodsendtech.com/mu_chords/quickimages/0/Eb/5/" TargetMode="External"/><Relationship Id="rId63" Type="http://schemas.openxmlformats.org/officeDocument/2006/relationships/hyperlink" Target="http://dev.agodsendtech.com/mu_chords/quickimages/0/Eb/22/" TargetMode="External"/><Relationship Id="rId68" Type="http://schemas.openxmlformats.org/officeDocument/2006/relationships/hyperlink" Target="http://dev.agodsendtech.com/mu_chords/quickimages/0/Fb/5/" TargetMode="External"/><Relationship Id="rId76" Type="http://schemas.openxmlformats.org/officeDocument/2006/relationships/hyperlink" Target="http://dev.agodsendtech.com/mu_chords/quickimages/0/Fb/22/" TargetMode="External"/><Relationship Id="rId84" Type="http://schemas.openxmlformats.org/officeDocument/2006/relationships/hyperlink" Target="http://dev.agodsendtech.com/mu_chords/quickimages/0/Gb/9/" TargetMode="External"/><Relationship Id="rId89" Type="http://schemas.openxmlformats.org/officeDocument/2006/relationships/hyperlink" Target="http://dev.agodsendtech.com/mu_chords/quickimages/0/Gb/22/" TargetMode="External"/><Relationship Id="rId7" Type="http://schemas.openxmlformats.org/officeDocument/2006/relationships/hyperlink" Target="http://dev.agodsendtech.com/mu_chords/quickimages/0/Ab/10/" TargetMode="External"/><Relationship Id="rId71" Type="http://schemas.openxmlformats.org/officeDocument/2006/relationships/hyperlink" Target="http://dev.agodsendtech.com/mu_chords/quickimages/0/Fb/9/" TargetMode="External"/><Relationship Id="rId92" Type="http://schemas.openxmlformats.org/officeDocument/2006/relationships/hyperlink" Target="http://dev.agodsendtech.com/mu_chords/quickimages/0/Gb/68/" TargetMode="External"/><Relationship Id="rId2" Type="http://schemas.openxmlformats.org/officeDocument/2006/relationships/hyperlink" Target="http://dev.agodsendtech.com/mu_chords/quickimages/0/Ab/5/" TargetMode="External"/><Relationship Id="rId16" Type="http://schemas.openxmlformats.org/officeDocument/2006/relationships/hyperlink" Target="http://dev.agodsendtech.com/mu_chords/quickimages/0/Bb/5/" TargetMode="External"/><Relationship Id="rId29" Type="http://schemas.openxmlformats.org/officeDocument/2006/relationships/hyperlink" Target="http://dev.agodsendtech.com/mu_chords/quickimages/0/Cb/5/" TargetMode="External"/><Relationship Id="rId11" Type="http://schemas.openxmlformats.org/officeDocument/2006/relationships/hyperlink" Target="http://dev.agodsendtech.com/mu_chords/quickimages/0/Ab/7/" TargetMode="External"/><Relationship Id="rId24" Type="http://schemas.openxmlformats.org/officeDocument/2006/relationships/hyperlink" Target="http://dev.agodsendtech.com/mu_chords/quickimages/0/Bb/22/" TargetMode="External"/><Relationship Id="rId32" Type="http://schemas.openxmlformats.org/officeDocument/2006/relationships/hyperlink" Target="http://dev.agodsendtech.com/mu_chords/quickimages/0/Cb/9/" TargetMode="External"/><Relationship Id="rId37" Type="http://schemas.openxmlformats.org/officeDocument/2006/relationships/hyperlink" Target="http://dev.agodsendtech.com/mu_chords/quickimages/0/Cb/22/" TargetMode="External"/><Relationship Id="rId40" Type="http://schemas.openxmlformats.org/officeDocument/2006/relationships/hyperlink" Target="http://dev.agodsendtech.com/mu_chords/quickimages/0/Cb/68/" TargetMode="External"/><Relationship Id="rId45" Type="http://schemas.openxmlformats.org/officeDocument/2006/relationships/hyperlink" Target="http://dev.agodsendtech.com/mu_chords/quickimages/0/Db/9/" TargetMode="External"/><Relationship Id="rId53" Type="http://schemas.openxmlformats.org/officeDocument/2006/relationships/hyperlink" Target="http://dev.agodsendtech.com/mu_chords/quickimages/0/Db/68/" TargetMode="External"/><Relationship Id="rId58" Type="http://schemas.openxmlformats.org/officeDocument/2006/relationships/hyperlink" Target="http://dev.agodsendtech.com/mu_chords/quickimages/0/Eb/9/" TargetMode="External"/><Relationship Id="rId66" Type="http://schemas.openxmlformats.org/officeDocument/2006/relationships/hyperlink" Target="http://dev.agodsendtech.com/mu_chords/quickimages/0/Eb/68/" TargetMode="External"/><Relationship Id="rId74" Type="http://schemas.openxmlformats.org/officeDocument/2006/relationships/hyperlink" Target="http://dev.agodsendtech.com/mu_chords/quickimages/0/Fb/3/" TargetMode="External"/><Relationship Id="rId79" Type="http://schemas.openxmlformats.org/officeDocument/2006/relationships/hyperlink" Target="http://dev.agodsendtech.com/mu_chords/quickimages/0/Fb/68/" TargetMode="External"/><Relationship Id="rId87" Type="http://schemas.openxmlformats.org/officeDocument/2006/relationships/hyperlink" Target="http://dev.agodsendtech.com/mu_chords/quickimages/0/Gb/3/" TargetMode="External"/><Relationship Id="rId5" Type="http://schemas.openxmlformats.org/officeDocument/2006/relationships/hyperlink" Target="http://dev.agodsendtech.com/mu_chords/quickimages/0/Ab/9/" TargetMode="External"/><Relationship Id="rId61" Type="http://schemas.openxmlformats.org/officeDocument/2006/relationships/hyperlink" Target="http://dev.agodsendtech.com/mu_chords/quickimages/0/Eb/3/" TargetMode="External"/><Relationship Id="rId82" Type="http://schemas.openxmlformats.org/officeDocument/2006/relationships/hyperlink" Target="http://dev.agodsendtech.com/mu_chords/quickimages/0/Gb/1/" TargetMode="External"/><Relationship Id="rId90" Type="http://schemas.openxmlformats.org/officeDocument/2006/relationships/hyperlink" Target="http://dev.agodsendtech.com/mu_chords/quickimages/0/Gb/7/" TargetMode="External"/><Relationship Id="rId19" Type="http://schemas.openxmlformats.org/officeDocument/2006/relationships/hyperlink" Target="http://dev.agodsendtech.com/mu_chords/quickimages/0/Bb/9/" TargetMode="External"/><Relationship Id="rId14" Type="http://schemas.openxmlformats.org/officeDocument/2006/relationships/hyperlink" Target="http://dev.agodsendtech.com/mu_chords/quickimages/0/Ab/68/" TargetMode="External"/><Relationship Id="rId22" Type="http://schemas.openxmlformats.org/officeDocument/2006/relationships/hyperlink" Target="http://dev.agodsendtech.com/mu_chords/quickimages/0/Bb/3/" TargetMode="External"/><Relationship Id="rId27" Type="http://schemas.openxmlformats.org/officeDocument/2006/relationships/hyperlink" Target="http://dev.agodsendtech.com/mu_chords/quickimages/0/Bb/68/" TargetMode="External"/><Relationship Id="rId30" Type="http://schemas.openxmlformats.org/officeDocument/2006/relationships/hyperlink" Target="http://dev.agodsendtech.com/mu_chords/quickimages/0/Cb/1/" TargetMode="External"/><Relationship Id="rId35" Type="http://schemas.openxmlformats.org/officeDocument/2006/relationships/hyperlink" Target="http://dev.agodsendtech.com/mu_chords/quickimages/0/Cb/3/" TargetMode="External"/><Relationship Id="rId43" Type="http://schemas.openxmlformats.org/officeDocument/2006/relationships/hyperlink" Target="http://dev.agodsendtech.com/mu_chords/quickimages/0/Db/1/" TargetMode="External"/><Relationship Id="rId48" Type="http://schemas.openxmlformats.org/officeDocument/2006/relationships/hyperlink" Target="http://dev.agodsendtech.com/mu_chords/quickimages/0/Db/3/" TargetMode="External"/><Relationship Id="rId56" Type="http://schemas.openxmlformats.org/officeDocument/2006/relationships/hyperlink" Target="http://dev.agodsendtech.com/mu_chords/quickimages/0/Eb/1/" TargetMode="External"/><Relationship Id="rId64" Type="http://schemas.openxmlformats.org/officeDocument/2006/relationships/hyperlink" Target="http://dev.agodsendtech.com/mu_chords/quickimages/0/Eb/7/" TargetMode="External"/><Relationship Id="rId69" Type="http://schemas.openxmlformats.org/officeDocument/2006/relationships/hyperlink" Target="http://dev.agodsendtech.com/mu_chords/quickimages/0/Fb/1/" TargetMode="External"/><Relationship Id="rId77" Type="http://schemas.openxmlformats.org/officeDocument/2006/relationships/hyperlink" Target="http://dev.agodsendtech.com/mu_chords/quickimages/0/Fb/7/" TargetMode="External"/><Relationship Id="rId8" Type="http://schemas.openxmlformats.org/officeDocument/2006/relationships/hyperlink" Target="http://dev.agodsendtech.com/mu_chords/quickimages/0/Ab/3/" TargetMode="External"/><Relationship Id="rId51" Type="http://schemas.openxmlformats.org/officeDocument/2006/relationships/hyperlink" Target="http://dev.agodsendtech.com/mu_chords/quickimages/0/Db/7/" TargetMode="External"/><Relationship Id="rId72" Type="http://schemas.openxmlformats.org/officeDocument/2006/relationships/hyperlink" Target="http://dev.agodsendtech.com/mu_chords/quickimages/0/Fb/4/" TargetMode="External"/><Relationship Id="rId80" Type="http://schemas.openxmlformats.org/officeDocument/2006/relationships/hyperlink" Target="http://dev.agodsendtech.com/mu_chords/quickimages/0/Fb/28/" TargetMode="External"/><Relationship Id="rId85" Type="http://schemas.openxmlformats.org/officeDocument/2006/relationships/hyperlink" Target="http://dev.agodsendtech.com/mu_chords/quickimages/0/Gb/4/" TargetMode="External"/><Relationship Id="rId93" Type="http://schemas.openxmlformats.org/officeDocument/2006/relationships/hyperlink" Target="http://dev.agodsendtech.com/mu_chords/quickimages/0/Gb/28/" TargetMode="External"/><Relationship Id="rId3" Type="http://schemas.openxmlformats.org/officeDocument/2006/relationships/hyperlink" Target="http://dev.agodsendtech.com/mu_chords/quickimages/0/Ab/1/" TargetMode="External"/><Relationship Id="rId12" Type="http://schemas.openxmlformats.org/officeDocument/2006/relationships/hyperlink" Target="http://dev.agodsendtech.com/mu_chords/quickimages/0/A/9b/" TargetMode="External"/><Relationship Id="rId17" Type="http://schemas.openxmlformats.org/officeDocument/2006/relationships/hyperlink" Target="http://dev.agodsendtech.com/mu_chords/quickimages/0/Bb/1/" TargetMode="External"/><Relationship Id="rId25" Type="http://schemas.openxmlformats.org/officeDocument/2006/relationships/hyperlink" Target="http://dev.agodsendtech.com/mu_chords/quickimages/0/Bb/7/" TargetMode="External"/><Relationship Id="rId33" Type="http://schemas.openxmlformats.org/officeDocument/2006/relationships/hyperlink" Target="http://dev.agodsendtech.com/mu_chords/quickimages/0/Cb/4/" TargetMode="External"/><Relationship Id="rId38" Type="http://schemas.openxmlformats.org/officeDocument/2006/relationships/hyperlink" Target="http://dev.agodsendtech.com/mu_chords/quickimages/0/Cb/7/" TargetMode="External"/><Relationship Id="rId46" Type="http://schemas.openxmlformats.org/officeDocument/2006/relationships/hyperlink" Target="http://dev.agodsendtech.com/mu_chords/quickimages/0/Db/4/" TargetMode="External"/><Relationship Id="rId59" Type="http://schemas.openxmlformats.org/officeDocument/2006/relationships/hyperlink" Target="http://dev.agodsendtech.com/mu_chords/quickimages/0/Eb/4/" TargetMode="External"/><Relationship Id="rId67" Type="http://schemas.openxmlformats.org/officeDocument/2006/relationships/hyperlink" Target="http://dev.agodsendtech.com/mu_chords/quickimages/0/Eb/28/" TargetMode="External"/><Relationship Id="rId20" Type="http://schemas.openxmlformats.org/officeDocument/2006/relationships/hyperlink" Target="http://dev.agodsendtech.com/mu_chords/quickimages/0/Bb/4/" TargetMode="External"/><Relationship Id="rId41" Type="http://schemas.openxmlformats.org/officeDocument/2006/relationships/hyperlink" Target="http://dev.agodsendtech.com/mu_chords/quickimages/0/Cb/28/" TargetMode="External"/><Relationship Id="rId54" Type="http://schemas.openxmlformats.org/officeDocument/2006/relationships/hyperlink" Target="http://dev.agodsendtech.com/mu_chords/quickimages/0/Db/28/" TargetMode="External"/><Relationship Id="rId62" Type="http://schemas.openxmlformats.org/officeDocument/2006/relationships/hyperlink" Target="http://dev.agodsendtech.com/mu_chords/quickimages/0/Eb/2/" TargetMode="External"/><Relationship Id="rId70" Type="http://schemas.openxmlformats.org/officeDocument/2006/relationships/hyperlink" Target="http://dev.agodsendtech.com/mu_chords/quickimages/0/Fb/19/" TargetMode="External"/><Relationship Id="rId75" Type="http://schemas.openxmlformats.org/officeDocument/2006/relationships/hyperlink" Target="http://dev.agodsendtech.com/mu_chords/quickimages/0/Fb/2/" TargetMode="External"/><Relationship Id="rId83" Type="http://schemas.openxmlformats.org/officeDocument/2006/relationships/hyperlink" Target="http://dev.agodsendtech.com/mu_chords/quickimages/0/Gb/19/" TargetMode="External"/><Relationship Id="rId88" Type="http://schemas.openxmlformats.org/officeDocument/2006/relationships/hyperlink" Target="http://dev.agodsendtech.com/mu_chords/quickimages/0/Gb/2/" TargetMode="External"/><Relationship Id="rId91" Type="http://schemas.openxmlformats.org/officeDocument/2006/relationships/hyperlink" Target="http://dev.agodsendtech.com/mu_chords/quickimages/0/Gb/51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ev.agodsendtech.com/mu_chords/quickimages/0/Ab/4/" TargetMode="External"/><Relationship Id="rId15" Type="http://schemas.openxmlformats.org/officeDocument/2006/relationships/hyperlink" Target="http://dev.agodsendtech.com/mu_chords/quickimages/0/Ab/28/" TargetMode="External"/><Relationship Id="rId23" Type="http://schemas.openxmlformats.org/officeDocument/2006/relationships/hyperlink" Target="http://dev.agodsendtech.com/mu_chords/quickimages/0/Bb/2/" TargetMode="External"/><Relationship Id="rId28" Type="http://schemas.openxmlformats.org/officeDocument/2006/relationships/hyperlink" Target="http://dev.agodsendtech.com/mu_chords/quickimages/0/Bb/28/" TargetMode="External"/><Relationship Id="rId36" Type="http://schemas.openxmlformats.org/officeDocument/2006/relationships/hyperlink" Target="http://dev.agodsendtech.com/mu_chords/quickimages/0/Cb/2/" TargetMode="External"/><Relationship Id="rId49" Type="http://schemas.openxmlformats.org/officeDocument/2006/relationships/hyperlink" Target="http://dev.agodsendtech.com/mu_chords/quickimages/0/Db/2/" TargetMode="External"/><Relationship Id="rId57" Type="http://schemas.openxmlformats.org/officeDocument/2006/relationships/hyperlink" Target="http://dev.agodsendtech.com/mu_chords/quickimages/0/Eb/19/" TargetMode="External"/><Relationship Id="rId10" Type="http://schemas.openxmlformats.org/officeDocument/2006/relationships/hyperlink" Target="http://dev.agodsendtech.com/mu_chords/quickimages/0/Ab/22/" TargetMode="External"/><Relationship Id="rId31" Type="http://schemas.openxmlformats.org/officeDocument/2006/relationships/hyperlink" Target="http://dev.agodsendtech.com/mu_chords/quickimages/0/Cb/19/" TargetMode="External"/><Relationship Id="rId44" Type="http://schemas.openxmlformats.org/officeDocument/2006/relationships/hyperlink" Target="http://dev.agodsendtech.com/mu_chords/quickimages/0/Db/19/" TargetMode="External"/><Relationship Id="rId52" Type="http://schemas.openxmlformats.org/officeDocument/2006/relationships/hyperlink" Target="http://dev.agodsendtech.com/mu_chords/quickimages/0/Db/51/" TargetMode="External"/><Relationship Id="rId60" Type="http://schemas.openxmlformats.org/officeDocument/2006/relationships/hyperlink" Target="http://dev.agodsendtech.com/mu_chords/quickimages/0/Eb/10/" TargetMode="External"/><Relationship Id="rId65" Type="http://schemas.openxmlformats.org/officeDocument/2006/relationships/hyperlink" Target="http://dev.agodsendtech.com/mu_chords/quickimages/0/Eb/51/" TargetMode="External"/><Relationship Id="rId73" Type="http://schemas.openxmlformats.org/officeDocument/2006/relationships/hyperlink" Target="http://dev.agodsendtech.com/mu_chords/quickimages/0/Fb/10/" TargetMode="External"/><Relationship Id="rId78" Type="http://schemas.openxmlformats.org/officeDocument/2006/relationships/hyperlink" Target="http://dev.agodsendtech.com/mu_chords/quickimages/0/Fb/51/" TargetMode="External"/><Relationship Id="rId81" Type="http://schemas.openxmlformats.org/officeDocument/2006/relationships/hyperlink" Target="http://dev.agodsendtech.com/mu_chords/quickimages/0/Gb/5/" TargetMode="External"/><Relationship Id="rId86" Type="http://schemas.openxmlformats.org/officeDocument/2006/relationships/hyperlink" Target="http://dev.agodsendtech.com/mu_chords/quickimages/0/Gb/10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www.nationschurch.org/mu_songs/ppt_helper/190" TargetMode="External"/><Relationship Id="rId7" Type="http://schemas.openxmlformats.org/officeDocument/2006/relationships/hyperlink" Target="http://dev.agodsendtech.com/mu_chords/quickimages/0/B/9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www.nationschurch.org/mu_songs/ppt_helper/18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9/" TargetMode="External"/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F/19/" TargetMode="External"/><Relationship Id="rId2" Type="http://schemas.openxmlformats.org/officeDocument/2006/relationships/hyperlink" Target="http://dev.agodsendtech.com/mu_chords/quickimages/0/Ab/1/" TargetMode="External"/><Relationship Id="rId1" Type="http://schemas.openxmlformats.org/officeDocument/2006/relationships/slideLayout" Target="../slideLayouts/slideLayout73.xml"/><Relationship Id="rId6" Type="http://schemas.openxmlformats.org/officeDocument/2006/relationships/hyperlink" Target="http://dev.agodsendtech.com/mu_chords/quickimages/0/Db/10/" TargetMode="External"/><Relationship Id="rId5" Type="http://schemas.openxmlformats.org/officeDocument/2006/relationships/hyperlink" Target="http://dev.agodsendtech.com/mu_chords/quickimages/0/Bb/19/" TargetMode="External"/><Relationship Id="rId4" Type="http://schemas.openxmlformats.org/officeDocument/2006/relationships/hyperlink" Target="http://dev.agodsendtech.com/mu_chords/quickimages/0/Db/1/" TargetMode="External"/><Relationship Id="rId9" Type="http://schemas.openxmlformats.org/officeDocument/2006/relationships/hyperlink" Target="http://dev.agodsendtech.com/mu_chords/quickimages/0/Db/9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5226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" y="565245"/>
            <a:ext cx="970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56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5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3376" y="414972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7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m9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20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4121" y="54439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6709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2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95824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9223" y="4131354"/>
            <a:ext cx="9656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779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3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0669" y="56524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5770" y="4152209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434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7747" y="190027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74791" y="544390"/>
            <a:ext cx="9783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84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7846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6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32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38225" y="1907859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8578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45269" y="54011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52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9031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50370" y="412707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4894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89391" y="51925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9428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94493" y="4106219"/>
            <a:ext cx="9732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93069" y="366604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68895" y="189599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75939" y="54011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97462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5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79617" y="4118063"/>
            <a:ext cx="9971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7961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661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Spirit touch Your church  Stir the hearts of men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1600200" y="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0" name="Text Box 4"/>
          <p:cNvSpPr txBox="1">
            <a:spLocks noChangeArrowheads="1"/>
          </p:cNvSpPr>
          <p:nvPr/>
        </p:nvSpPr>
        <p:spPr bwMode="auto">
          <a:xfrm>
            <a:off x="0" y="1524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Revive us Lord with your passion once again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322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want to care for others like Jesus cares for me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3222" name="Text Box 6"/>
          <p:cNvSpPr txBox="1">
            <a:spLocks noChangeArrowheads="1"/>
          </p:cNvSpPr>
          <p:nvPr/>
        </p:nvSpPr>
        <p:spPr bwMode="auto">
          <a:xfrm>
            <a:off x="0" y="419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Your rain fall upon me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3223" name="Text Box 7"/>
          <p:cNvSpPr txBox="1">
            <a:spLocks noChangeArrowheads="1"/>
          </p:cNvSpPr>
          <p:nvPr/>
        </p:nvSpPr>
        <p:spPr bwMode="auto">
          <a:xfrm>
            <a:off x="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4" name="Text Box 8"/>
          <p:cNvSpPr txBox="1">
            <a:spLocks noChangeArrowheads="1"/>
          </p:cNvSpPr>
          <p:nvPr/>
        </p:nvSpPr>
        <p:spPr bwMode="auto">
          <a:xfrm>
            <a:off x="35052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5" name="Text Box 9"/>
          <p:cNvSpPr txBox="1">
            <a:spLocks noChangeArrowheads="1"/>
          </p:cNvSpPr>
          <p:nvPr/>
        </p:nvSpPr>
        <p:spPr bwMode="auto">
          <a:xfrm>
            <a:off x="49530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6" name="Text Box 10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 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7" name="Text Box 11"/>
          <p:cNvSpPr txBox="1">
            <a:spLocks noChangeArrowheads="1"/>
          </p:cNvSpPr>
          <p:nvPr/>
        </p:nvSpPr>
        <p:spPr bwMode="auto">
          <a:xfrm>
            <a:off x="914400" y="11430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8" name="Text Box 12"/>
          <p:cNvSpPr txBox="1">
            <a:spLocks noChangeArrowheads="1"/>
          </p:cNvSpPr>
          <p:nvPr/>
        </p:nvSpPr>
        <p:spPr bwMode="auto">
          <a:xfrm>
            <a:off x="2438400" y="11430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9" name="Text Box 13"/>
          <p:cNvSpPr txBox="1">
            <a:spLocks noChangeArrowheads="1"/>
          </p:cNvSpPr>
          <p:nvPr/>
        </p:nvSpPr>
        <p:spPr bwMode="auto">
          <a:xfrm>
            <a:off x="5410200" y="11430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0" name="Text Box 14"/>
          <p:cNvSpPr txBox="1">
            <a:spLocks noChangeArrowheads="1"/>
          </p:cNvSpPr>
          <p:nvPr/>
        </p:nvSpPr>
        <p:spPr bwMode="auto">
          <a:xfrm>
            <a:off x="7391400" y="1143000"/>
            <a:ext cx="175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  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1" name="Text Box 15"/>
          <p:cNvSpPr txBox="1">
            <a:spLocks noChangeArrowheads="1"/>
          </p:cNvSpPr>
          <p:nvPr/>
        </p:nvSpPr>
        <p:spPr bwMode="auto">
          <a:xfrm>
            <a:off x="1905000" y="24384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2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3" name="Text Box 17"/>
          <p:cNvSpPr txBox="1">
            <a:spLocks noChangeArrowheads="1"/>
          </p:cNvSpPr>
          <p:nvPr/>
        </p:nvSpPr>
        <p:spPr bwMode="auto">
          <a:xfrm>
            <a:off x="5334000" y="2438400"/>
            <a:ext cx="1295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Dsus/A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4" name="Text Box 18"/>
          <p:cNvSpPr txBox="1">
            <a:spLocks noChangeArrowheads="1"/>
          </p:cNvSpPr>
          <p:nvPr/>
        </p:nvSpPr>
        <p:spPr bwMode="auto">
          <a:xfrm>
            <a:off x="6781800" y="24384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5" name="Text Box 19"/>
          <p:cNvSpPr txBox="1">
            <a:spLocks noChangeArrowheads="1"/>
          </p:cNvSpPr>
          <p:nvPr/>
        </p:nvSpPr>
        <p:spPr bwMode="auto">
          <a:xfrm>
            <a:off x="8458200" y="24384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6" name="Text Box 20"/>
          <p:cNvSpPr txBox="1">
            <a:spLocks noChangeArrowheads="1"/>
          </p:cNvSpPr>
          <p:nvPr/>
        </p:nvSpPr>
        <p:spPr bwMode="auto">
          <a:xfrm>
            <a:off x="1600200" y="37338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7" name="Text Box 21"/>
          <p:cNvSpPr txBox="1">
            <a:spLocks noChangeArrowheads="1"/>
          </p:cNvSpPr>
          <p:nvPr/>
        </p:nvSpPr>
        <p:spPr bwMode="auto">
          <a:xfrm>
            <a:off x="3962400" y="3733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8" name="Text Box 22"/>
          <p:cNvSpPr txBox="1">
            <a:spLocks noChangeArrowheads="1"/>
          </p:cNvSpPr>
          <p:nvPr/>
        </p:nvSpPr>
        <p:spPr bwMode="auto">
          <a:xfrm>
            <a:off x="4724400" y="37338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9" name="Text Box 23"/>
          <p:cNvSpPr txBox="1">
            <a:spLocks noChangeArrowheads="1"/>
          </p:cNvSpPr>
          <p:nvPr/>
        </p:nvSpPr>
        <p:spPr bwMode="auto">
          <a:xfrm>
            <a:off x="5791200" y="3733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40" name="Text Box 24"/>
          <p:cNvSpPr txBox="1">
            <a:spLocks noChangeArrowheads="1"/>
          </p:cNvSpPr>
          <p:nvPr/>
        </p:nvSpPr>
        <p:spPr bwMode="auto">
          <a:xfrm>
            <a:off x="6477000" y="3733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8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we humbly come before You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don’t deserve of You what we ask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2514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we yearn to see Your glory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-304800" y="35814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Restore this dying               land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30480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43434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5867400" y="0"/>
            <a:ext cx="3276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Cm/G   Gm   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2895600" y="11430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4648200" y="11430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7239000" y="11430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8001000" y="11430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3048000" y="21336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4419600" y="21336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6324600" y="2133600"/>
            <a:ext cx="1524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 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0" y="32766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1447800" y="32766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3581400" y="3200400"/>
            <a:ext cx="1600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5105400" y="3200400"/>
            <a:ext cx="1371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6553200" y="32004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Fsus  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98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600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Spirit   rain    Down….     Rain…     down                        Oh comforter and friend how we need your touch again</a:t>
            </a:r>
            <a:endParaRPr lang="en-US" sz="14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    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22860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Eb/Bb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029200" y="304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6934200" y="2209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Db2/F 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6096000" y="304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010400" y="3048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83820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6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24384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22860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you power fall         Let Your Voice be heard       Come and change our hearts           As we stand and your word</a:t>
            </a:r>
            <a:endParaRPr lang="en-US" sz="14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3810000"/>
            <a:ext cx="685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on    in….           Dear  Lord    We need Your Presence   here to    stay……..  </a:t>
            </a:r>
            <a:endParaRPr lang="en-US" sz="16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6781800" y="19050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Bbm6/Db</a:t>
            </a:r>
            <a:endParaRPr lang="en-US" sz="20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3124200" y="304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1" name="Rectangle 17"/>
          <p:cNvSpPr>
            <a:spLocks noChangeArrowheads="1"/>
          </p:cNvSpPr>
          <p:nvPr/>
        </p:nvSpPr>
        <p:spPr bwMode="auto">
          <a:xfrm>
            <a:off x="0" y="3429000"/>
            <a:ext cx="9144000" cy="2590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990600" y="304800"/>
            <a:ext cx="381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26670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Bbm7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609600" y="1981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0" y="4267200"/>
            <a:ext cx="838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Dm6/B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2057400" y="3429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429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876800" y="2743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4800600" y="1905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7239000" y="27432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2362200" y="19050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A7/C#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4419600" y="42672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343400" y="3429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 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5562600" y="27432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153400" y="27432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0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6172200" y="2743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4495800" y="3124200"/>
            <a:ext cx="464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Spi--------rit                       rain   down…………</a:t>
            </a:r>
            <a:endParaRPr lang="en-US" sz="16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0" y="3886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eye has seen              No ear has heard                 No mind can know         What God has in store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0" y="47244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So             Open  up heaven        Open it wide                   Over Your church           And over our lives</a:t>
            </a:r>
            <a:endParaRPr lang="en-US" sz="16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10668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302" name="Rectangle 38"/>
          <p:cNvSpPr>
            <a:spLocks noChangeArrowheads="1"/>
          </p:cNvSpPr>
          <p:nvPr/>
        </p:nvSpPr>
        <p:spPr bwMode="auto">
          <a:xfrm>
            <a:off x="3124200" y="5029200"/>
            <a:ext cx="5410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4343400" y="5562600"/>
            <a:ext cx="419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Over Your church               And over our lives</a:t>
            </a:r>
            <a:endParaRPr lang="en-US" sz="16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7010400" y="3429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 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27432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    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1066800" y="42672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6705600" y="43434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 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7772400" y="4191000"/>
            <a:ext cx="1371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Turn-arond</a:t>
            </a: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Dm6/B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3429000" y="5181600"/>
            <a:ext cx="914400" cy="581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1600" b="1" baseline="3000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nd</a:t>
            </a:r>
            <a:r>
              <a:rPr lang="en-US" sz="16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16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Ending</a:t>
            </a:r>
            <a:endParaRPr lang="en-US" sz="1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4419600" y="5181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   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6705600" y="5105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  <a:r>
              <a:rPr lang="en-US" sz="2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0" y="14478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Spirit        rain   down    Rain   down    </a:t>
            </a:r>
          </a:p>
        </p:txBody>
      </p:sp>
    </p:spTree>
    <p:extLst>
      <p:ext uri="{BB962C8B-B14F-4D97-AF65-F5344CB8AC3E}">
        <p14:creationId xmlns:p14="http://schemas.microsoft.com/office/powerpoint/2010/main" val="104740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 Door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0" y="3037702"/>
            <a:ext cx="9144000" cy="32385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876300"/>
            <a:ext cx="9144000" cy="22098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3400" y="1231127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Let’s make our hearts an open door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66800" y="3440927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God’s kingdom will grow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47800" y="4507727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like it never has before,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557452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 dirty="0">
                <a:solidFill>
                  <a:srgbClr val="FFFFFF"/>
                </a:solidFill>
              </a:rPr>
              <a:t>When we make our hearts an open door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38200" y="850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G11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336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672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019800" y="926327"/>
            <a:ext cx="2286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 G/B  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0" y="18407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905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048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0960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D7/F#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5438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G9sus4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200400" y="3059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172200" y="3136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752600" y="41267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Fdim7/G#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505200" y="4202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4572000" y="41267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381000" y="51173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Fdim7/D#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7432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8768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C/A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324600" y="5193527"/>
            <a:ext cx="2438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  G11  C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6172200" y="42029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Am/F#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0782" y="2261904"/>
            <a:ext cx="915690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kern="0" dirty="0">
                <a:solidFill>
                  <a:srgbClr val="FFFFFF"/>
                </a:solidFill>
              </a:rPr>
              <a:t>Inviting every race embracing rich &amp; Poor</a:t>
            </a:r>
          </a:p>
        </p:txBody>
      </p:sp>
    </p:spTree>
    <p:extLst>
      <p:ext uri="{BB962C8B-B14F-4D97-AF65-F5344CB8AC3E}">
        <p14:creationId xmlns:p14="http://schemas.microsoft.com/office/powerpoint/2010/main" val="23156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80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846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80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8578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706405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7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5" y="4131354"/>
            <a:ext cx="865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7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626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3" y="452897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6" y="187513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70" y="591508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2" y="4106219"/>
            <a:ext cx="8376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70" y="36660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693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4" y="146683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2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2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67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7587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31460" y="5473287"/>
            <a:ext cx="87924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5665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4780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319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18008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4320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3434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20654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578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62130" y="547328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8732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901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7847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779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626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32608" y="546900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48947" y="593593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57800" y="500701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4894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21148" y="118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319794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76730" y="544815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701922" y="498615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94491" y="4106219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93070" y="365281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846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693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63278" y="5469007"/>
            <a:ext cx="9495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299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79617" y="5935935"/>
            <a:ext cx="97874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98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7961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93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341" name="Rectangle 53"/>
          <p:cNvSpPr>
            <a:spLocks noChangeArrowheads="1"/>
          </p:cNvSpPr>
          <p:nvPr/>
        </p:nvSpPr>
        <p:spPr bwMode="auto">
          <a:xfrm>
            <a:off x="0" y="4953000"/>
            <a:ext cx="9144000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6342" name="Rectangle 54"/>
          <p:cNvSpPr>
            <a:spLocks noChangeArrowheads="1"/>
          </p:cNvSpPr>
          <p:nvPr/>
        </p:nvSpPr>
        <p:spPr bwMode="auto">
          <a:xfrm>
            <a:off x="0" y="2133600"/>
            <a:ext cx="9144000" cy="281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6343" name="Rectangle 55"/>
          <p:cNvSpPr>
            <a:spLocks noChangeArrowheads="1"/>
          </p:cNvSpPr>
          <p:nvPr/>
        </p:nvSpPr>
        <p:spPr bwMode="auto">
          <a:xfrm>
            <a:off x="0" y="4953000"/>
            <a:ext cx="9144000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6344" name="Text Box 56"/>
          <p:cNvSpPr txBox="1">
            <a:spLocks noChangeArrowheads="1"/>
          </p:cNvSpPr>
          <p:nvPr/>
        </p:nvSpPr>
        <p:spPr bwMode="auto">
          <a:xfrm>
            <a:off x="0" y="838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   gonna   run   with     fire           The   good   news   of   the   gospel   I   will   speak</a:t>
            </a:r>
          </a:p>
        </p:txBody>
      </p:sp>
      <p:sp>
        <p:nvSpPr>
          <p:cNvPr id="1676345" name="Text Box 57"/>
          <p:cNvSpPr txBox="1">
            <a:spLocks noChangeArrowheads="1"/>
          </p:cNvSpPr>
          <p:nvPr/>
        </p:nvSpPr>
        <p:spPr bwMode="auto">
          <a:xfrm>
            <a:off x="0" y="1524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   gonna    fly   in    the    Spirit         I’m    soaring    over    mountains   of      defeat</a:t>
            </a:r>
          </a:p>
        </p:txBody>
      </p:sp>
      <p:sp>
        <p:nvSpPr>
          <p:cNvPr id="1676346" name="Text Box 58"/>
          <p:cNvSpPr txBox="1">
            <a:spLocks noChangeArrowheads="1"/>
          </p:cNvSpPr>
          <p:nvPr/>
        </p:nvSpPr>
        <p:spPr bwMode="auto">
          <a:xfrm>
            <a:off x="0" y="45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47" name="Text Box 59"/>
          <p:cNvSpPr txBox="1">
            <a:spLocks noChangeArrowheads="1"/>
          </p:cNvSpPr>
          <p:nvPr/>
        </p:nvSpPr>
        <p:spPr bwMode="auto">
          <a:xfrm>
            <a:off x="1447800" y="457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6348" name="Text Box 60"/>
          <p:cNvSpPr txBox="1">
            <a:spLocks noChangeArrowheads="1"/>
          </p:cNvSpPr>
          <p:nvPr/>
        </p:nvSpPr>
        <p:spPr bwMode="auto">
          <a:xfrm>
            <a:off x="7848600" y="45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49" name="Text Box 61"/>
          <p:cNvSpPr txBox="1">
            <a:spLocks noChangeArrowheads="1"/>
          </p:cNvSpPr>
          <p:nvPr/>
        </p:nvSpPr>
        <p:spPr bwMode="auto">
          <a:xfrm>
            <a:off x="6324600" y="45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50" name="Text Box 62"/>
          <p:cNvSpPr txBox="1">
            <a:spLocks noChangeArrowheads="1"/>
          </p:cNvSpPr>
          <p:nvPr/>
        </p:nvSpPr>
        <p:spPr bwMode="auto">
          <a:xfrm>
            <a:off x="0" y="3886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Je--sus     You    fill    my    heart    with    faith</a:t>
            </a:r>
          </a:p>
        </p:txBody>
      </p:sp>
      <p:sp>
        <p:nvSpPr>
          <p:cNvPr id="1676351" name="Text Box 63"/>
          <p:cNvSpPr txBox="1">
            <a:spLocks noChangeArrowheads="1"/>
          </p:cNvSpPr>
          <p:nvPr/>
        </p:nvSpPr>
        <p:spPr bwMode="auto">
          <a:xfrm>
            <a:off x="0" y="4572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    jumping    in     the    river    of    redeeming    grace</a:t>
            </a:r>
          </a:p>
        </p:txBody>
      </p:sp>
      <p:sp>
        <p:nvSpPr>
          <p:cNvPr id="1676352" name="Text Box 64"/>
          <p:cNvSpPr txBox="1">
            <a:spLocks noChangeArrowheads="1"/>
          </p:cNvSpPr>
          <p:nvPr/>
        </p:nvSpPr>
        <p:spPr bwMode="auto">
          <a:xfrm>
            <a:off x="0" y="2438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   Je---sus     You    are    the     Truth    that    sets    me    free</a:t>
            </a:r>
          </a:p>
        </p:txBody>
      </p:sp>
      <p:sp>
        <p:nvSpPr>
          <p:cNvPr id="1676353" name="Text Box 65"/>
          <p:cNvSpPr txBox="1">
            <a:spLocks noChangeArrowheads="1"/>
          </p:cNvSpPr>
          <p:nvPr/>
        </p:nvSpPr>
        <p:spPr bwMode="auto">
          <a:xfrm>
            <a:off x="0" y="3124200"/>
            <a:ext cx="929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Je--sus     You    are    the     power     in     me</a:t>
            </a:r>
          </a:p>
        </p:txBody>
      </p:sp>
      <p:sp>
        <p:nvSpPr>
          <p:cNvPr id="1676354" name="Text Box 66"/>
          <p:cNvSpPr txBox="1">
            <a:spLocks noChangeArrowheads="1"/>
          </p:cNvSpPr>
          <p:nvPr/>
        </p:nvSpPr>
        <p:spPr bwMode="auto">
          <a:xfrm>
            <a:off x="0" y="55626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Shout hallelujah   Shout Hallelujah Giving  praise to  you  my God who reigns</a:t>
            </a:r>
          </a:p>
        </p:txBody>
      </p:sp>
      <p:sp>
        <p:nvSpPr>
          <p:cNvPr id="1676355" name="Text Box 67"/>
          <p:cNvSpPr txBox="1">
            <a:spLocks noChangeArrowheads="1"/>
          </p:cNvSpPr>
          <p:nvPr/>
        </p:nvSpPr>
        <p:spPr bwMode="auto">
          <a:xfrm>
            <a:off x="4648200" y="5181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56" name="Text Box 68"/>
          <p:cNvSpPr txBox="1">
            <a:spLocks noChangeArrowheads="1"/>
          </p:cNvSpPr>
          <p:nvPr/>
        </p:nvSpPr>
        <p:spPr bwMode="auto">
          <a:xfrm>
            <a:off x="1905000" y="51816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57" name="Text Box 69"/>
          <p:cNvSpPr txBox="1">
            <a:spLocks noChangeArrowheads="1"/>
          </p:cNvSpPr>
          <p:nvPr/>
        </p:nvSpPr>
        <p:spPr bwMode="auto">
          <a:xfrm>
            <a:off x="3733800" y="51816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58" name="Text Box 70"/>
          <p:cNvSpPr txBox="1">
            <a:spLocks noChangeArrowheads="1"/>
          </p:cNvSpPr>
          <p:nvPr/>
        </p:nvSpPr>
        <p:spPr bwMode="auto">
          <a:xfrm>
            <a:off x="2971800" y="51816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59" name="Text Box 71"/>
          <p:cNvSpPr txBox="1">
            <a:spLocks noChangeArrowheads="1"/>
          </p:cNvSpPr>
          <p:nvPr/>
        </p:nvSpPr>
        <p:spPr bwMode="auto">
          <a:xfrm>
            <a:off x="1066800" y="5181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60" name="Text Box 72"/>
          <p:cNvSpPr txBox="1">
            <a:spLocks noChangeArrowheads="1"/>
          </p:cNvSpPr>
          <p:nvPr/>
        </p:nvSpPr>
        <p:spPr bwMode="auto">
          <a:xfrm>
            <a:off x="6324600" y="5181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</a:p>
        </p:txBody>
      </p:sp>
      <p:sp>
        <p:nvSpPr>
          <p:cNvPr id="1676361" name="Text Box 73"/>
          <p:cNvSpPr txBox="1">
            <a:spLocks noChangeArrowheads="1"/>
          </p:cNvSpPr>
          <p:nvPr/>
        </p:nvSpPr>
        <p:spPr bwMode="auto">
          <a:xfrm>
            <a:off x="7924800" y="5181600"/>
            <a:ext cx="1219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   C7</a:t>
            </a:r>
          </a:p>
        </p:txBody>
      </p:sp>
      <p:sp>
        <p:nvSpPr>
          <p:cNvPr id="1676362" name="Text Box 74"/>
          <p:cNvSpPr txBox="1">
            <a:spLocks noChangeArrowheads="1"/>
          </p:cNvSpPr>
          <p:nvPr/>
        </p:nvSpPr>
        <p:spPr bwMode="auto">
          <a:xfrm>
            <a:off x="8153400" y="6110288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6363" name="Text Box 75"/>
          <p:cNvSpPr txBox="1">
            <a:spLocks noChangeArrowheads="1"/>
          </p:cNvSpPr>
          <p:nvPr/>
        </p:nvSpPr>
        <p:spPr bwMode="auto">
          <a:xfrm>
            <a:off x="4038600" y="4572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6364" name="Text Box 76"/>
          <p:cNvSpPr txBox="1">
            <a:spLocks noChangeArrowheads="1"/>
          </p:cNvSpPr>
          <p:nvPr/>
        </p:nvSpPr>
        <p:spPr bwMode="auto">
          <a:xfrm>
            <a:off x="0" y="121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65" name="Text Box 77"/>
          <p:cNvSpPr txBox="1">
            <a:spLocks noChangeArrowheads="1"/>
          </p:cNvSpPr>
          <p:nvPr/>
        </p:nvSpPr>
        <p:spPr bwMode="auto">
          <a:xfrm>
            <a:off x="0" y="2133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66" name="Text Box 78"/>
          <p:cNvSpPr txBox="1">
            <a:spLocks noChangeArrowheads="1"/>
          </p:cNvSpPr>
          <p:nvPr/>
        </p:nvSpPr>
        <p:spPr bwMode="auto">
          <a:xfrm>
            <a:off x="1371600" y="1219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6367" name="Text Box 79"/>
          <p:cNvSpPr txBox="1">
            <a:spLocks noChangeArrowheads="1"/>
          </p:cNvSpPr>
          <p:nvPr/>
        </p:nvSpPr>
        <p:spPr bwMode="auto">
          <a:xfrm>
            <a:off x="4495800" y="1219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6368" name="Text Box 80"/>
          <p:cNvSpPr txBox="1">
            <a:spLocks noChangeArrowheads="1"/>
          </p:cNvSpPr>
          <p:nvPr/>
        </p:nvSpPr>
        <p:spPr bwMode="auto">
          <a:xfrm>
            <a:off x="5105400" y="35814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6369" name="Text Box 81"/>
          <p:cNvSpPr txBox="1">
            <a:spLocks noChangeArrowheads="1"/>
          </p:cNvSpPr>
          <p:nvPr/>
        </p:nvSpPr>
        <p:spPr bwMode="auto">
          <a:xfrm>
            <a:off x="914400" y="28194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70" name="Text Box 82"/>
          <p:cNvSpPr txBox="1">
            <a:spLocks noChangeArrowheads="1"/>
          </p:cNvSpPr>
          <p:nvPr/>
        </p:nvSpPr>
        <p:spPr bwMode="auto">
          <a:xfrm>
            <a:off x="914400" y="35814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71" name="Text Box 83"/>
          <p:cNvSpPr txBox="1">
            <a:spLocks noChangeArrowheads="1"/>
          </p:cNvSpPr>
          <p:nvPr/>
        </p:nvSpPr>
        <p:spPr bwMode="auto">
          <a:xfrm>
            <a:off x="6096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72" name="Text Box 84"/>
          <p:cNvSpPr txBox="1">
            <a:spLocks noChangeArrowheads="1"/>
          </p:cNvSpPr>
          <p:nvPr/>
        </p:nvSpPr>
        <p:spPr bwMode="auto">
          <a:xfrm>
            <a:off x="914400" y="2133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73" name="Text Box 85"/>
          <p:cNvSpPr txBox="1">
            <a:spLocks noChangeArrowheads="1"/>
          </p:cNvSpPr>
          <p:nvPr/>
        </p:nvSpPr>
        <p:spPr bwMode="auto">
          <a:xfrm>
            <a:off x="6400800" y="2133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6374" name="Text Box 86"/>
          <p:cNvSpPr txBox="1">
            <a:spLocks noChangeArrowheads="1"/>
          </p:cNvSpPr>
          <p:nvPr/>
        </p:nvSpPr>
        <p:spPr bwMode="auto">
          <a:xfrm>
            <a:off x="6096000" y="121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75" name="Text Box 87"/>
          <p:cNvSpPr txBox="1">
            <a:spLocks noChangeArrowheads="1"/>
          </p:cNvSpPr>
          <p:nvPr/>
        </p:nvSpPr>
        <p:spPr bwMode="auto">
          <a:xfrm>
            <a:off x="1447800" y="3581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76" name="Text Box 88"/>
          <p:cNvSpPr txBox="1">
            <a:spLocks noChangeArrowheads="1"/>
          </p:cNvSpPr>
          <p:nvPr/>
        </p:nvSpPr>
        <p:spPr bwMode="auto">
          <a:xfrm>
            <a:off x="1371600" y="2819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77" name="Text Box 89"/>
          <p:cNvSpPr txBox="1">
            <a:spLocks noChangeArrowheads="1"/>
          </p:cNvSpPr>
          <p:nvPr/>
        </p:nvSpPr>
        <p:spPr bwMode="auto">
          <a:xfrm>
            <a:off x="1447800" y="2133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78" name="Text Box 90"/>
          <p:cNvSpPr txBox="1">
            <a:spLocks noChangeArrowheads="1"/>
          </p:cNvSpPr>
          <p:nvPr/>
        </p:nvSpPr>
        <p:spPr bwMode="auto">
          <a:xfrm>
            <a:off x="8534400" y="1143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676379" name="Text Box 91"/>
          <p:cNvSpPr txBox="1">
            <a:spLocks noChangeArrowheads="1"/>
          </p:cNvSpPr>
          <p:nvPr/>
        </p:nvSpPr>
        <p:spPr bwMode="auto">
          <a:xfrm>
            <a:off x="7848600" y="1143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80" name="Text Box 92"/>
          <p:cNvSpPr txBox="1">
            <a:spLocks noChangeArrowheads="1"/>
          </p:cNvSpPr>
          <p:nvPr/>
        </p:nvSpPr>
        <p:spPr bwMode="auto">
          <a:xfrm>
            <a:off x="51054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</a:t>
            </a:r>
          </a:p>
        </p:txBody>
      </p:sp>
      <p:sp>
        <p:nvSpPr>
          <p:cNvPr id="1676381" name="Text Box 93"/>
          <p:cNvSpPr txBox="1">
            <a:spLocks noChangeArrowheads="1"/>
          </p:cNvSpPr>
          <p:nvPr/>
        </p:nvSpPr>
        <p:spPr bwMode="auto">
          <a:xfrm>
            <a:off x="3733800" y="2133600"/>
            <a:ext cx="1066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Fm/Ab</a:t>
            </a:r>
          </a:p>
        </p:txBody>
      </p:sp>
      <p:sp>
        <p:nvSpPr>
          <p:cNvPr id="1676382" name="Text Box 94"/>
          <p:cNvSpPr txBox="1">
            <a:spLocks noChangeArrowheads="1"/>
          </p:cNvSpPr>
          <p:nvPr/>
        </p:nvSpPr>
        <p:spPr bwMode="auto">
          <a:xfrm>
            <a:off x="3733800" y="28194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6383" name="Text Box 95"/>
          <p:cNvSpPr txBox="1">
            <a:spLocks noChangeArrowheads="1"/>
          </p:cNvSpPr>
          <p:nvPr/>
        </p:nvSpPr>
        <p:spPr bwMode="auto">
          <a:xfrm>
            <a:off x="5029200" y="28194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</a:t>
            </a:r>
          </a:p>
        </p:txBody>
      </p:sp>
      <p:sp>
        <p:nvSpPr>
          <p:cNvPr id="1676384" name="Text Box 96"/>
          <p:cNvSpPr txBox="1">
            <a:spLocks noChangeArrowheads="1"/>
          </p:cNvSpPr>
          <p:nvPr/>
        </p:nvSpPr>
        <p:spPr bwMode="auto">
          <a:xfrm>
            <a:off x="2438400" y="35814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6385" name="Text Box 97"/>
          <p:cNvSpPr txBox="1">
            <a:spLocks noChangeArrowheads="1"/>
          </p:cNvSpPr>
          <p:nvPr/>
        </p:nvSpPr>
        <p:spPr bwMode="auto">
          <a:xfrm>
            <a:off x="3810000" y="4267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</a:p>
        </p:txBody>
      </p:sp>
      <p:sp>
        <p:nvSpPr>
          <p:cNvPr id="1676386" name="Text Box 98"/>
          <p:cNvSpPr txBox="1">
            <a:spLocks noChangeArrowheads="1"/>
          </p:cNvSpPr>
          <p:nvPr/>
        </p:nvSpPr>
        <p:spPr bwMode="auto">
          <a:xfrm>
            <a:off x="2667000" y="4267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6387" name="Text Box 99"/>
          <p:cNvSpPr txBox="1">
            <a:spLocks noChangeArrowheads="1"/>
          </p:cNvSpPr>
          <p:nvPr/>
        </p:nvSpPr>
        <p:spPr bwMode="auto">
          <a:xfrm>
            <a:off x="0" y="64912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Shout hallelujah   Shout Hallelujah Giving  praise to  you  my God who reigns</a:t>
            </a:r>
          </a:p>
        </p:txBody>
      </p:sp>
      <p:sp>
        <p:nvSpPr>
          <p:cNvPr id="1676388" name="Text Box 100"/>
          <p:cNvSpPr txBox="1">
            <a:spLocks noChangeArrowheads="1"/>
          </p:cNvSpPr>
          <p:nvPr/>
        </p:nvSpPr>
        <p:spPr bwMode="auto">
          <a:xfrm>
            <a:off x="4648200" y="6110288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89" name="Text Box 101"/>
          <p:cNvSpPr txBox="1">
            <a:spLocks noChangeArrowheads="1"/>
          </p:cNvSpPr>
          <p:nvPr/>
        </p:nvSpPr>
        <p:spPr bwMode="auto">
          <a:xfrm>
            <a:off x="1905000" y="6110288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90" name="Text Box 102"/>
          <p:cNvSpPr txBox="1">
            <a:spLocks noChangeArrowheads="1"/>
          </p:cNvSpPr>
          <p:nvPr/>
        </p:nvSpPr>
        <p:spPr bwMode="auto">
          <a:xfrm>
            <a:off x="3733800" y="6110288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6391" name="Text Box 103"/>
          <p:cNvSpPr txBox="1">
            <a:spLocks noChangeArrowheads="1"/>
          </p:cNvSpPr>
          <p:nvPr/>
        </p:nvSpPr>
        <p:spPr bwMode="auto">
          <a:xfrm>
            <a:off x="2971800" y="6110288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92" name="Text Box 104"/>
          <p:cNvSpPr txBox="1">
            <a:spLocks noChangeArrowheads="1"/>
          </p:cNvSpPr>
          <p:nvPr/>
        </p:nvSpPr>
        <p:spPr bwMode="auto">
          <a:xfrm>
            <a:off x="1066800" y="6110288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6393" name="Text Box 105"/>
          <p:cNvSpPr txBox="1">
            <a:spLocks noChangeArrowheads="1"/>
          </p:cNvSpPr>
          <p:nvPr/>
        </p:nvSpPr>
        <p:spPr bwMode="auto">
          <a:xfrm>
            <a:off x="6324600" y="6110288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</a:p>
        </p:txBody>
      </p:sp>
    </p:spTree>
    <p:extLst>
      <p:ext uri="{BB962C8B-B14F-4D97-AF65-F5344CB8AC3E}">
        <p14:creationId xmlns:p14="http://schemas.microsoft.com/office/powerpoint/2010/main" val="369580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 bwMode="auto">
          <a:xfrm>
            <a:off x="0" y="0"/>
            <a:ext cx="9144000" cy="38100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-3244" y="3810000"/>
            <a:ext cx="9144000" cy="319922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unto the Lord make a joyful sound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Lift Your voices and let your praise resound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 a victory song in a time of war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 in Jesus,  the battle is the Lords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343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good and His mercy endures forever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533400" y="5257800"/>
            <a:ext cx="1028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good and His mercy endures forever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2166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Forever and ever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8382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4290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0866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 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4343400" y="9144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9144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8862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     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7086600" y="182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 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648200" y="2895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   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934200" y="2895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4478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7432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1054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Gm/A    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7620000" y="3886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600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    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2743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51054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Gm/A     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696200" y="487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     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505200" y="5867400"/>
            <a:ext cx="3733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 C#m  D  D#mdim  E     </a:t>
            </a:r>
          </a:p>
        </p:txBody>
      </p:sp>
    </p:spTree>
    <p:extLst>
      <p:ext uri="{BB962C8B-B14F-4D97-AF65-F5344CB8AC3E}">
        <p14:creationId xmlns:p14="http://schemas.microsoft.com/office/powerpoint/2010/main" val="30116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 unto the Lord a new song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34200" y="9559"/>
            <a:ext cx="2209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0925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-3244" y="3013174"/>
            <a:ext cx="9144000" cy="292340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876300"/>
            <a:ext cx="9144000" cy="21717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244" y="143196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Sing unto the Lord a new song.       Sing unto the Lord all the earth…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5739" y="33322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616756" y="110212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956" y="107635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69712" y="224924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Sing unto the Lord a new song.       Sing unto the Lord all the earth…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0473" y="189363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692956" y="189363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8105" y="367844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For God is Great…             And Greatly to be praised!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98502" y="4171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917" y="3322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58959" y="338670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98584" y="331797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68559" y="338670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75343" y="333939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84943" y="333939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5737" y="414954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8103" y="449572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For God is Great…             And Greatly to be praised!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58957" y="42039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98582" y="413524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68557" y="42039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7525"/>
            <a:ext cx="9144000" cy="1828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10191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He’s    turned      my     mour---ning   in------to dancing again. He’s lifted my sorrow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699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476500" y="6699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4953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225" y="18557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        can’t         stay        si----lent,     I  must sing       for    His    joy    has    come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71500" y="671513"/>
            <a:ext cx="1143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10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477000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867400" y="671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821488" y="676275"/>
            <a:ext cx="1104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Cmaj7/D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8001000" y="673100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714500" y="671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8382000" y="676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1113" y="1527175"/>
            <a:ext cx="5445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08013" y="1524000"/>
            <a:ext cx="11604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778000" y="152241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20963" y="1506538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022725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414963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184900" y="14906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6873875" y="14922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304088" y="1492250"/>
            <a:ext cx="604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7985125" y="150653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8404225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7213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11675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3222625" y="1506538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821238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079" name="Rectangle 34"/>
          <p:cNvSpPr>
            <a:spLocks noChangeArrowheads="1"/>
          </p:cNvSpPr>
          <p:nvPr/>
        </p:nvSpPr>
        <p:spPr bwMode="auto">
          <a:xfrm>
            <a:off x="0" y="2328863"/>
            <a:ext cx="9144000" cy="3124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80" name="Text Box 3"/>
          <p:cNvSpPr txBox="1">
            <a:spLocks noChangeArrowheads="1"/>
          </p:cNvSpPr>
          <p:nvPr/>
        </p:nvSpPr>
        <p:spPr bwMode="auto">
          <a:xfrm>
            <a:off x="0" y="2752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Where there once was only hurt                  He gave His healing hand</a:t>
            </a:r>
          </a:p>
        </p:txBody>
      </p:sp>
      <p:sp>
        <p:nvSpPr>
          <p:cNvPr id="2081" name="Text Box 5"/>
          <p:cNvSpPr txBox="1">
            <a:spLocks noChangeArrowheads="1"/>
          </p:cNvSpPr>
          <p:nvPr/>
        </p:nvSpPr>
        <p:spPr bwMode="auto">
          <a:xfrm>
            <a:off x="0" y="3514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Where there once was only pain     You brought comfort like a friend</a:t>
            </a:r>
          </a:p>
        </p:txBody>
      </p:sp>
      <p:sp>
        <p:nvSpPr>
          <p:cNvPr id="2082" name="Text Box 6"/>
          <p:cNvSpPr txBox="1">
            <a:spLocks noChangeArrowheads="1"/>
          </p:cNvSpPr>
          <p:nvPr/>
        </p:nvSpPr>
        <p:spPr bwMode="auto">
          <a:xfrm>
            <a:off x="-4763" y="50149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see the bright and morning sun    As it ushers in His    joy - ful      glad - ness</a:t>
            </a:r>
          </a:p>
        </p:txBody>
      </p:sp>
      <p:sp>
        <p:nvSpPr>
          <p:cNvPr id="2083" name="Text Box 7"/>
          <p:cNvSpPr txBox="1">
            <a:spLocks noChangeArrowheads="1"/>
          </p:cNvSpPr>
          <p:nvPr/>
        </p:nvSpPr>
        <p:spPr bwMode="auto">
          <a:xfrm>
            <a:off x="0" y="42751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feel the sweetness of His love piercing my dark-----ness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3716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3241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066800" y="3949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695575" y="3949700"/>
            <a:ext cx="7620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495800" y="38941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110163" y="3897313"/>
            <a:ext cx="1371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C2maj7/G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07950" y="46751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022350" y="46831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2754313" y="4714875"/>
            <a:ext cx="73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159250" y="4714875"/>
            <a:ext cx="735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</a:t>
            </a:r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518150" y="4714875"/>
            <a:ext cx="6413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27750" y="4714875"/>
            <a:ext cx="679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856413" y="4714875"/>
            <a:ext cx="6524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7575550" y="4721225"/>
            <a:ext cx="404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897188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6195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8768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58293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5532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7415213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13716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3241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2897188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679825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953000" y="31702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5715000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6553200" y="3187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-11113" y="5427663"/>
            <a:ext cx="9144001" cy="1422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12" name="Text Box 2"/>
          <p:cNvSpPr txBox="1">
            <a:spLocks noChangeArrowheads="1"/>
          </p:cNvSpPr>
          <p:nvPr/>
        </p:nvSpPr>
        <p:spPr bwMode="auto">
          <a:xfrm>
            <a:off x="11113" y="57562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Your anger lasts for a moment in  time       But Your favor is here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3751263" y="545306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2114" name="Text Box 7"/>
          <p:cNvSpPr txBox="1">
            <a:spLocks noChangeArrowheads="1"/>
          </p:cNvSpPr>
          <p:nvPr/>
        </p:nvSpPr>
        <p:spPr bwMode="auto">
          <a:xfrm>
            <a:off x="1588" y="6450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And will be on me for all my     life    time </a:t>
            </a: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732588" y="5453063"/>
            <a:ext cx="5318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715000" y="54451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1416050" y="5453063"/>
            <a:ext cx="4889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849313" y="6156325"/>
            <a:ext cx="877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(5b)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2541588" y="6135688"/>
            <a:ext cx="6302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5" name="Text Box 21"/>
          <p:cNvSpPr txBox="1">
            <a:spLocks noChangeArrowheads="1"/>
          </p:cNvSpPr>
          <p:nvPr/>
        </p:nvSpPr>
        <p:spPr bwMode="auto">
          <a:xfrm>
            <a:off x="3217863" y="6142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G/F#</a:t>
            </a:r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3941763" y="6145213"/>
            <a:ext cx="5857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4724400" y="61420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2857500" y="5453063"/>
            <a:ext cx="8985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(b5)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6" name="Text Box 4"/>
          <p:cNvSpPr txBox="1">
            <a:spLocks noChangeArrowheads="1"/>
          </p:cNvSpPr>
          <p:nvPr/>
        </p:nvSpPr>
        <p:spPr bwMode="auto">
          <a:xfrm>
            <a:off x="7373938" y="74613"/>
            <a:ext cx="165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 209</a:t>
            </a:r>
          </a:p>
        </p:txBody>
      </p:sp>
    </p:spTree>
    <p:extLst>
      <p:ext uri="{BB962C8B-B14F-4D97-AF65-F5344CB8AC3E}">
        <p14:creationId xmlns:p14="http://schemas.microsoft.com/office/powerpoint/2010/main" val="2732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28575" y="3681413"/>
            <a:ext cx="9175750" cy="2947987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225425"/>
            <a:ext cx="9174163" cy="3455988"/>
          </a:xfrm>
          <a:prstGeom prst="rect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996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 is  none    like    You ----------</a:t>
            </a:r>
          </a:p>
        </p:txBody>
      </p:sp>
      <p:sp>
        <p:nvSpPr>
          <p:cNvPr id="1672195" name="Text Box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150" y="6985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6" name="Text 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47750" y="685800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7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113" y="708025"/>
            <a:ext cx="7350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/F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8" name="Text Box 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97225" y="708025"/>
            <a:ext cx="8397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9" name="Text Box 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0" y="141128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400" y="14414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1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49663" y="1441450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2" name="Text Box 1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6400" y="1441450"/>
            <a:ext cx="1219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Bbm7/Eb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81800" y="14271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2166938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74713" y="22050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424113" y="2205038"/>
            <a:ext cx="1066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7" name="Text Box 1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90913" y="2205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/F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72000" y="220503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9975" y="293528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1" name="Text Box 1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51100" y="293528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2574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 can   search   for   all   eternity   long   and   find</a:t>
            </a:r>
          </a:p>
        </p:txBody>
      </p:sp>
      <p:sp>
        <p:nvSpPr>
          <p:cNvPr id="24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7700" y="293528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-28575" y="4164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mercy   flows   like a river    wide    and healing   comes   in your hand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57150" y="48942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suffering   children are     safe in Your arms          There is none like You.</a:t>
            </a: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0" y="17541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one    else    can   touch       my   heart   like   You    do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175" y="3265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is   none    like   You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57150" y="57023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is   none    like   You</a:t>
            </a:r>
          </a:p>
        </p:txBody>
      </p:sp>
      <p:sp>
        <p:nvSpPr>
          <p:cNvPr id="30" name="Text Box 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6388" y="3794125"/>
            <a:ext cx="1066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Dbmaj7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" name="Text Box 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23975" y="379412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" name="Text Box 5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81300" y="3794125"/>
            <a:ext cx="5222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Text Box 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08363" y="3795713"/>
            <a:ext cx="752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4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61000" y="3770313"/>
            <a:ext cx="9191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Eb2/G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70750" y="3795713"/>
            <a:ext cx="5492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6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853363" y="3795713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7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2425" y="4538663"/>
            <a:ext cx="1066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Dbmaj7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62088" y="4538663"/>
            <a:ext cx="9636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9" name="Text Box 1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11475" y="45640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" name="Text Box 14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76725" y="45688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1" name="Text Box 1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04875" y="5334000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41550" y="5334000"/>
            <a:ext cx="7953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" name="Text Box 1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365500" y="5334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Db2/F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" name="Text Box 1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03713" y="5341938"/>
            <a:ext cx="59848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08513" y="376078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6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88" y="5334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8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we need</a:t>
            </a:r>
            <a:r>
              <a:rPr lang="en-US" sz="60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grace and mercy</a:t>
            </a:r>
            <a:endParaRPr lang="en-US" sz="60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457200" y="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819400" y="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105400" y="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6400800" y="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Cm/G   Gm  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1447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need to pray like never before</a:t>
            </a:r>
            <a:endParaRPr lang="en-US" sz="60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2667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need the power of Your Holy Spirit</a:t>
            </a:r>
            <a:endParaRPr lang="en-US" sz="60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39624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open heavens             door</a:t>
            </a:r>
            <a:endParaRPr lang="en-US" sz="600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657600" y="1066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334000" y="10668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172200" y="1066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010400" y="1066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57200" y="21336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657600" y="22098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943600" y="22098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Gm/F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7239000" y="2133600"/>
            <a:ext cx="1371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  Eb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457200" y="3505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209800" y="3505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352800" y="3505200"/>
            <a:ext cx="1600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Bbmaj7/D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5029200" y="3505200"/>
            <a:ext cx="1447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Ebmaj7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6629400" y="3505200"/>
            <a:ext cx="1600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F7sus   F</a:t>
            </a:r>
            <a:endParaRPr lang="en-US" sz="54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37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13124</TotalTime>
  <Words>1326</Words>
  <Application>Microsoft Office PowerPoint</Application>
  <PresentationFormat>On-screen Show (4:3)</PresentationFormat>
  <Paragraphs>658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1_Blank Presentation</vt:lpstr>
      <vt:lpstr>1_Office Theme</vt:lpstr>
      <vt:lpstr>Office Theme</vt:lpstr>
      <vt:lpstr>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7_Blank Presentation</vt:lpstr>
      <vt:lpstr>8_Blank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452</cp:revision>
  <dcterms:created xsi:type="dcterms:W3CDTF">2000-04-06T22:37:36Z</dcterms:created>
  <dcterms:modified xsi:type="dcterms:W3CDTF">2012-08-05T14:52:03Z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