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7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8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9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19" r:id="rId7"/>
    <p:sldMasterId id="2147483731" r:id="rId8"/>
    <p:sldMasterId id="2147483743" r:id="rId9"/>
    <p:sldMasterId id="2147483755" r:id="rId10"/>
  </p:sldMasterIdLst>
  <p:notesMasterIdLst>
    <p:notesMasterId r:id="rId21"/>
  </p:notesMasterIdLst>
  <p:sldIdLst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4B3BC5-2B87-4C41-9039-18DC2EE6CA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38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A7EC-BBE6-4969-ABE4-09A7B73729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7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92427-A2DD-4B34-8221-DC94CC175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055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4DFD9-715A-467D-8953-2A2642808D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37570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FB636-C496-4833-9E84-F4E20CD147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12756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B695A-D675-412A-9082-B21626E831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85561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0FB4F-4D36-4ED2-883F-ADDB59D13B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618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D5B9-C310-4D6F-8702-5083C15D43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20506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1E497-032A-43A3-AB89-8FB0A94DC8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5014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931C-02BE-4DAF-995A-9BC0890DB8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4649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A6471-B8DC-4A20-9F86-FCE0AC4F50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3507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E0B88-C6D7-4D3A-B02A-EC63DD1E4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86239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D7EB0-42D2-404F-92FE-89AD51A7F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4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1916A-1415-431A-84C9-BA495806B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6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C78E1-9134-4F2D-AB3F-7B6D8719E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244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B95B6-CBC3-4223-BD4C-DC51A5E507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77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C582B-17D7-4E88-AF96-325B155F73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960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9900B-57B5-45B5-A6E5-D79E49001E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807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4F93E-52A2-4E0C-9D43-B0B342629B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47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0128B-4AE9-43A0-9BB0-11A1BD9E5A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29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CCC89-7971-462D-A8CF-2510453611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7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5CD7A-BCDB-489E-9BBA-51E1E75B46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6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D017-2CB6-4ED1-A327-78106E0AD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451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F3B40-6482-447D-81B1-B99D4741A7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302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20326-A123-4E4B-84F4-934F80FEA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515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098DA-6F02-49A0-9E53-651B22F34C1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73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C78E1-9134-4F2D-AB3F-7B6D8719E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06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B95B6-CBC3-4223-BD4C-DC51A5E507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360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C582B-17D7-4E88-AF96-325B155F73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5825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9900B-57B5-45B5-A6E5-D79E49001E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727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4F93E-52A2-4E0C-9D43-B0B342629B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8337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0128B-4AE9-43A0-9BB0-11A1BD9E5A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3407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CCC89-7971-462D-A8CF-2510453611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87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E4880-D8F4-4A6A-AF30-4E3040EE4D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821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5CD7A-BCDB-489E-9BBA-51E1E75B46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9011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F3B40-6482-447D-81B1-B99D4741A7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64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20326-A123-4E4B-84F4-934F80FEA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488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098DA-6F02-49A0-9E53-651B22F34C1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071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305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0764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7093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3410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236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22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1D4-8CED-49C7-A318-0F0FD29211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76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9905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888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620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65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9584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95D7E-424C-4BB1-A70A-EC52A8FEC5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534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B6F4E-6315-436F-9692-CCBDEBDDE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160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B2FBD-8643-46A1-A1D8-BBC5AE204E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44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D4E74-0CFB-49F8-A561-BAA98C8BC8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433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69A8B-8536-4149-8866-F169432F03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56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FEEC2-2545-4729-A928-4CBF0897C3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464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6831-885A-457F-A09C-2094165C4F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279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170B1-E335-459D-AA7D-5913E1348A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4953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5A368-9E8D-44B6-82CC-CAF6C1ED7E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6415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9A40-F16C-4121-BFE3-9D3572C214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559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DF3BE-8BB2-4CA0-803A-2328F74B4E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419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55295-93D6-44A0-B00E-A9D8DFE657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640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1195B1-0EF0-46F6-B67E-71FF8F4531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36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FD50F-E42D-4EF6-8D56-2B695FACBC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177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C578E-215B-454E-905B-92621642EC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8059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2DBB8-40AA-430F-9945-1DC9950381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4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5B243-9B9A-40D4-8614-A628169D32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081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C1DD2-E046-44A3-B8AC-46C444F791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4248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C5353-CA8C-4137-96C2-51A2C3C4BD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863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17C84-D15A-425A-AD9F-E6963D324A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4046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22955-6F5A-4188-94B1-AB1FDB1941D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174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6DADF-587D-48B4-ADEC-766BAED09C0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1288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2664C-23F4-4F7D-A2E8-BAF7AD04CA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8798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1199-7D1F-409A-A263-067206CF87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999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FDE38-EB9B-43F1-8692-08F5AFB289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0960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ABBAF-302A-465B-B485-503D9DFCF9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735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A3750-762E-4007-872B-5428751663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2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57377-8336-409F-9C4C-F673718DAB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8583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2CAEC-FE1A-4769-8C59-6101C15E90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4904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61CBE-DFCF-45C3-98B9-2F9CB87F8B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4551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EE49F-EA73-41A8-B8FE-421E23BF9A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6357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3D50-0B3F-4A0E-8840-295747FC9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64632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3884D-1C36-4FB5-9F75-9A7ED1AD47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0479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6DE31-EF54-4329-9385-4EE299CF03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93316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1630B-5D01-47BC-8530-B8A0E2F4E9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068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43179-F8C8-493A-BD84-4B1D67E35B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06271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7705B-E906-4126-BFF2-2BE38FAB3B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119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C9206-7EBE-4373-981B-0169B42C19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85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D9A12-7656-4C23-B690-7414E6170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6791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3D946-13D2-4552-A5A0-4C6C227AD2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61394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6F3C2-3851-4E06-9898-AFF14FABF6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3396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53CC0-CA4F-439D-B05D-ED701F66AF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987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8A802-4D94-4B98-A58E-5015F8C7B3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481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EFE3E-1B0F-4FC0-9B79-C5D439B15E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8675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9F1C2-31E1-4584-A541-DE43445A25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04148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F781-427A-4DCF-A52F-93EF8BD55F9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0712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9805F-BFDC-437E-8EE8-4875AD4ABE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331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290BD-235B-4CAA-99D2-4DEE2E354B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6592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30E30-5466-4C1D-B4BB-DB32EC5DEA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47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00AF-D93D-4CB8-9AF9-E93D5F03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8676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3D5E7-6ADE-407E-9C63-14A95A6BF8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6393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D2C83-E2D8-45F9-A229-43520B1821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095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A7A5B-C9A5-456D-8701-A198884746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5052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ADE9F-0D24-4739-8B71-482D635413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094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B5531-B3E8-49CD-BF26-D63DCE60159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8264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DBCB4-C099-4027-B460-DF542D8276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163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0BB36-E431-4CD3-B7E3-D71052435D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8612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4C5F1-A577-4DF4-83B2-A67A923BA3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2853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15AC2-9367-4461-A322-89E6317494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5672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00237-A97B-4727-97C6-9CB8E182AF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2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2D643E-A696-47B4-89D1-3885FB81B2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5A24606-7E02-4E5D-979C-6BA761EE59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B691C8-A1EF-4D90-B5C7-7A3AF0C1B9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8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B691C8-A1EF-4D90-B5C7-7A3AF0C1B9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99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578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19D7527-D13B-42D6-AE76-EAD7082F78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2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9623DD-F9A6-41C8-B163-A23B8B5819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8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F088547-9986-46D1-A6E6-660C0942AD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8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E62EB6-A07A-4939-8A8B-075F5355F6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9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C6B996-5D63-4E7D-8EA1-4A48F6AAE55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00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5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9/" TargetMode="External"/><Relationship Id="rId2" Type="http://schemas.openxmlformats.org/officeDocument/2006/relationships/hyperlink" Target="http://dev.agodsendtech.com/mu_chords/quickimages/0/C/10/" TargetMode="External"/><Relationship Id="rId1" Type="http://schemas.openxmlformats.org/officeDocument/2006/relationships/slideLayout" Target="../slideLayouts/slideLayout67.xml"/><Relationship Id="rId6" Type="http://schemas.openxmlformats.org/officeDocument/2006/relationships/hyperlink" Target="http://dev.agodsendtech.com/mu_chords/quickimages/0/G/10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Sunrise,               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21665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 Him</a:t>
            </a:r>
            <a:r>
              <a:rPr 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6576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56388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80010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581400" y="4572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267200" y="2590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457200" y="19050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Sunset,               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0" y="1447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6388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0010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3581400" y="19050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8288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8100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1722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752600" y="3930650"/>
            <a:ext cx="6675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419600" y="4648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447800" y="5638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0292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4770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7843838" y="5638800"/>
            <a:ext cx="1300162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3"/>
          <p:cNvSpPr>
            <a:spLocks noChangeArrowheads="1"/>
          </p:cNvSpPr>
          <p:nvPr/>
        </p:nvSpPr>
        <p:spPr bwMode="auto">
          <a:xfrm>
            <a:off x="9525" y="228600"/>
            <a:ext cx="9134475" cy="3500438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0" y="3657600"/>
            <a:ext cx="9163050" cy="1219200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871538" y="877888"/>
            <a:ext cx="829627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Zion is calling us…     to a higher place of praise…   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852488" y="1681163"/>
            <a:ext cx="82962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stand upon the mountain…      and magnify His name 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871538" y="2473325"/>
            <a:ext cx="82962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tell all the people…     and  every nation that He reigns 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871538" y="3259138"/>
            <a:ext cx="82962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Zion is calling us…    to a higher place of praise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952500" y="487363"/>
            <a:ext cx="342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633538" y="506413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C2/E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748088" y="477838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005138" y="13096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981075" y="2873375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138738" y="4968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952500" y="2073275"/>
            <a:ext cx="400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947738" y="1328738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976438" y="132080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4757738" y="1281113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243638" y="1281113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147888" y="2100263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3433763" y="21193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948238" y="2100263"/>
            <a:ext cx="3524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6205538" y="208280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1819275" y="2882900"/>
            <a:ext cx="6572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3614738" y="2882900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4452938" y="28829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5233988" y="28829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809625" y="4391025"/>
            <a:ext cx="83534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Praise….    Praise….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    Him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1052513" y="4067175"/>
            <a:ext cx="390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219325" y="4067175"/>
            <a:ext cx="6286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3381375" y="4057650"/>
            <a:ext cx="7334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4200525" y="40671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5019675" y="40671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-19050" y="4791075"/>
            <a:ext cx="9172575" cy="2066925"/>
          </a:xfrm>
          <a:prstGeom prst="rect">
            <a:avLst/>
          </a:prstGeom>
          <a:solidFill>
            <a:schemeClr val="accent4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82" name="Text Box 8"/>
          <p:cNvSpPr txBox="1">
            <a:spLocks noChangeArrowheads="1"/>
          </p:cNvSpPr>
          <p:nvPr/>
        </p:nvSpPr>
        <p:spPr bwMode="auto">
          <a:xfrm>
            <a:off x="733425" y="5610225"/>
            <a:ext cx="8420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It becomes my highest praise….    When all that I am responds to who You Are</a:t>
            </a: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809625" y="522922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1343025" y="522922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2257425" y="522922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3248025" y="522922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4238625" y="522922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6572250" y="522922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8429625" y="522922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6229350" y="608647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2867025" y="522922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92" name="Text Box 8"/>
          <p:cNvSpPr txBox="1">
            <a:spLocks noChangeArrowheads="1"/>
          </p:cNvSpPr>
          <p:nvPr/>
        </p:nvSpPr>
        <p:spPr bwMode="auto">
          <a:xfrm>
            <a:off x="733425" y="6457950"/>
            <a:ext cx="8410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It becomes my highest praise….     Just to know You Lord</a:t>
            </a: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809625" y="60864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8" name="Text Box 13"/>
          <p:cNvSpPr txBox="1">
            <a:spLocks noChangeArrowheads="1"/>
          </p:cNvSpPr>
          <p:nvPr/>
        </p:nvSpPr>
        <p:spPr bwMode="auto">
          <a:xfrm>
            <a:off x="1343025" y="60864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257425" y="608647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G/F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248025" y="60864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867025" y="60864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4343400" y="60864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153025" y="608647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5800725" y="60864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80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54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1481138" y="6086475"/>
            <a:ext cx="469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Rectangle 17"/>
          <p:cNvSpPr>
            <a:spLocks noChangeArrowheads="1"/>
          </p:cNvSpPr>
          <p:nvPr/>
        </p:nvSpPr>
        <p:spPr bwMode="auto">
          <a:xfrm>
            <a:off x="811213" y="4084638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029200" y="6081713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784225" y="5414963"/>
            <a:ext cx="46831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8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Rectangle 17"/>
          <p:cNvSpPr>
            <a:spLocks noChangeArrowheads="1"/>
          </p:cNvSpPr>
          <p:nvPr/>
        </p:nvSpPr>
        <p:spPr bwMode="auto">
          <a:xfrm>
            <a:off x="914400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792163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1524000" y="6097588"/>
            <a:ext cx="342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092700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80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Bold, Be Strong</a:t>
            </a:r>
            <a:endParaRPr lang="en-US" sz="2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0782" y="2733020"/>
            <a:ext cx="9144000" cy="4114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20782" y="599420"/>
            <a:ext cx="9144000" cy="2133600"/>
          </a:xfrm>
          <a:prstGeom prst="rect">
            <a:avLst/>
          </a:prstGeom>
          <a:solidFill>
            <a:srgbClr val="3333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20782" y="115439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bold, be strong, for the Lord Your God is with You</a:t>
            </a:r>
            <a:endParaRPr lang="en-US" sz="3600" kern="0" dirty="0">
              <a:solidFill>
                <a:srgbClr val="FFFFFF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-20782" y="212342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bold, be strong, for the Lord Your God is with You</a:t>
            </a:r>
            <a:endParaRPr lang="en-US" sz="3600" kern="0" dirty="0">
              <a:solidFill>
                <a:srgbClr val="FFFFFF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20782" y="33141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am not afraid, I am not dismayed</a:t>
            </a:r>
            <a:endParaRPr lang="en-US" sz="3600" kern="0">
              <a:solidFill>
                <a:srgbClr val="FFFFFF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-20782" y="42285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walking in faith and victory</a:t>
            </a:r>
            <a:endParaRPr lang="en-US" sz="3600" kern="0">
              <a:solidFill>
                <a:srgbClr val="FFFFFF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-20782" y="5276195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Walking in faith and victory</a:t>
            </a:r>
            <a:endParaRPr lang="en-US" sz="3600" kern="0" dirty="0">
              <a:solidFill>
                <a:srgbClr val="FFFFFF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0782" y="620647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Your God is with You</a:t>
            </a:r>
            <a:endParaRPr lang="en-US" sz="3600" kern="0">
              <a:solidFill>
                <a:srgbClr val="FFFFFF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5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66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83231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96636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665518" y="170524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8399318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6426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7094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407352" y="2856982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246418" y="289560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217968" y="2895599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318045" y="2916364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93818" y="381134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4322618" y="3847583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29460" y="3860687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366163" y="4874086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290329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4204854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027218" y="58254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4833504" y="578354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6799611" y="577018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2993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819400"/>
            <a:ext cx="9144000" cy="403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23177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1101725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2092325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32893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You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432435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You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55626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You Magnificent God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3657600" y="30607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352800" y="720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7086600" y="720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5715000" y="720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8305800" y="720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276600" y="1863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010400" y="18637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305800" y="1863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638800" y="17875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5867400" y="29845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80010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2860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943600" y="4078288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2192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2" name="Rectangle 3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0400" y="76200"/>
            <a:ext cx="20955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ID:  203</a:t>
            </a:r>
            <a:endParaRPr lang="en-US" sz="5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971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1674284"/>
          <p:cNvSpPr>
            <a:spLocks noChangeArrowheads="1"/>
          </p:cNvSpPr>
          <p:nvPr/>
        </p:nvSpPr>
        <p:spPr bwMode="auto">
          <a:xfrm>
            <a:off x="-7088" y="1999162"/>
            <a:ext cx="9161722" cy="730008"/>
          </a:xfrm>
          <a:prstGeom prst="rect">
            <a:avLst/>
          </a:prstGeom>
          <a:solidFill>
            <a:srgbClr val="0054A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" name="Rectangle 1674284"/>
          <p:cNvSpPr>
            <a:spLocks noChangeArrowheads="1"/>
          </p:cNvSpPr>
          <p:nvPr/>
        </p:nvSpPr>
        <p:spPr bwMode="auto">
          <a:xfrm>
            <a:off x="-21265" y="-16564"/>
            <a:ext cx="9144000" cy="596099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9" name="Rectangle 1674284"/>
          <p:cNvSpPr>
            <a:spLocks noChangeArrowheads="1"/>
          </p:cNvSpPr>
          <p:nvPr/>
        </p:nvSpPr>
        <p:spPr bwMode="auto">
          <a:xfrm>
            <a:off x="0" y="579535"/>
            <a:ext cx="9144000" cy="144019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0" name="TextBox 1674243"/>
          <p:cNvSpPr txBox="1">
            <a:spLocks noChangeArrowheads="1"/>
          </p:cNvSpPr>
          <p:nvPr/>
        </p:nvSpPr>
        <p:spPr bwMode="auto">
          <a:xfrm>
            <a:off x="0" y="288234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 Be   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Glorified                          Be Glorified</a:t>
            </a:r>
          </a:p>
        </p:txBody>
      </p:sp>
      <p:sp>
        <p:nvSpPr>
          <p:cNvPr id="1674247" name="TextBox 1674246"/>
          <p:cNvSpPr txBox="1">
            <a:spLocks noChangeArrowheads="1"/>
          </p:cNvSpPr>
          <p:nvPr/>
        </p:nvSpPr>
        <p:spPr bwMode="auto">
          <a:xfrm>
            <a:off x="1559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48" name="TextBox 1674247"/>
          <p:cNvSpPr txBox="1">
            <a:spLocks noChangeArrowheads="1"/>
          </p:cNvSpPr>
          <p:nvPr/>
        </p:nvSpPr>
        <p:spPr bwMode="auto">
          <a:xfrm>
            <a:off x="6131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12989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50" name="TextBox 1674249"/>
          <p:cNvSpPr txBox="1">
            <a:spLocks noChangeArrowheads="1"/>
          </p:cNvSpPr>
          <p:nvPr/>
        </p:nvSpPr>
        <p:spPr bwMode="auto">
          <a:xfrm>
            <a:off x="16037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1674251" name="TextBox 1674250"/>
          <p:cNvSpPr txBox="1">
            <a:spLocks noChangeArrowheads="1"/>
          </p:cNvSpPr>
          <p:nvPr/>
        </p:nvSpPr>
        <p:spPr bwMode="auto">
          <a:xfrm>
            <a:off x="28991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52" name="TextBox 1674251"/>
          <p:cNvSpPr txBox="1">
            <a:spLocks noChangeArrowheads="1"/>
          </p:cNvSpPr>
          <p:nvPr/>
        </p:nvSpPr>
        <p:spPr bwMode="auto">
          <a:xfrm>
            <a:off x="33563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1674253" name="TextBox 1674252"/>
          <p:cNvSpPr txBox="1">
            <a:spLocks noChangeArrowheads="1"/>
          </p:cNvSpPr>
          <p:nvPr/>
        </p:nvSpPr>
        <p:spPr bwMode="auto">
          <a:xfrm>
            <a:off x="40421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54" name="TextBox 1674253"/>
          <p:cNvSpPr txBox="1">
            <a:spLocks noChangeArrowheads="1"/>
          </p:cNvSpPr>
          <p:nvPr/>
        </p:nvSpPr>
        <p:spPr bwMode="auto">
          <a:xfrm>
            <a:off x="43469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2061" name="TextBox 1674254"/>
          <p:cNvSpPr txBox="1">
            <a:spLocks noChangeArrowheads="1"/>
          </p:cNvSpPr>
          <p:nvPr/>
        </p:nvSpPr>
        <p:spPr bwMode="auto">
          <a:xfrm>
            <a:off x="0" y="9596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 Be  glorified 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in the heavens    </a:t>
            </a: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   Be  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glorified in the </a:t>
            </a: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earth           Be   glorified in this temple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1674258" name="TextBox 1674257"/>
          <p:cNvSpPr txBox="1">
            <a:spLocks noChangeArrowheads="1"/>
          </p:cNvSpPr>
          <p:nvPr/>
        </p:nvSpPr>
        <p:spPr bwMode="auto">
          <a:xfrm>
            <a:off x="51391" y="65494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674259" name="TextBox 1674258"/>
          <p:cNvSpPr txBox="1">
            <a:spLocks noChangeArrowheads="1"/>
          </p:cNvSpPr>
          <p:nvPr/>
        </p:nvSpPr>
        <p:spPr bwMode="auto">
          <a:xfrm>
            <a:off x="737191" y="654948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674260" name="TextBox 1674259"/>
          <p:cNvSpPr txBox="1">
            <a:spLocks noChangeArrowheads="1"/>
          </p:cNvSpPr>
          <p:nvPr/>
        </p:nvSpPr>
        <p:spPr bwMode="auto">
          <a:xfrm>
            <a:off x="1811080" y="654948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61" name="TextBox 1674260"/>
          <p:cNvSpPr txBox="1">
            <a:spLocks noChangeArrowheads="1"/>
          </p:cNvSpPr>
          <p:nvPr/>
        </p:nvSpPr>
        <p:spPr bwMode="auto">
          <a:xfrm>
            <a:off x="2476500" y="656952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674262" name="TextBox 1674261"/>
          <p:cNvSpPr txBox="1">
            <a:spLocks noChangeArrowheads="1"/>
          </p:cNvSpPr>
          <p:nvPr/>
        </p:nvSpPr>
        <p:spPr bwMode="auto">
          <a:xfrm>
            <a:off x="3042684" y="654948"/>
            <a:ext cx="60960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674263" name="TextBox 1674262"/>
          <p:cNvSpPr txBox="1">
            <a:spLocks noChangeArrowheads="1"/>
          </p:cNvSpPr>
          <p:nvPr/>
        </p:nvSpPr>
        <p:spPr bwMode="auto">
          <a:xfrm>
            <a:off x="3568995" y="656952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4" name="TextBox 1674263"/>
          <p:cNvSpPr txBox="1">
            <a:spLocks noChangeArrowheads="1"/>
          </p:cNvSpPr>
          <p:nvPr/>
        </p:nvSpPr>
        <p:spPr bwMode="auto">
          <a:xfrm>
            <a:off x="4780222" y="654948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65" name="TextBox 1674264"/>
          <p:cNvSpPr txBox="1">
            <a:spLocks noChangeArrowheads="1"/>
          </p:cNvSpPr>
          <p:nvPr/>
        </p:nvSpPr>
        <p:spPr bwMode="auto">
          <a:xfrm>
            <a:off x="5176285" y="654948"/>
            <a:ext cx="533399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674266" name="TextBox 1674265"/>
          <p:cNvSpPr txBox="1">
            <a:spLocks noChangeArrowheads="1"/>
          </p:cNvSpPr>
          <p:nvPr/>
        </p:nvSpPr>
        <p:spPr bwMode="auto">
          <a:xfrm>
            <a:off x="0" y="1359983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</a:p>
        </p:txBody>
      </p:sp>
      <p:sp>
        <p:nvSpPr>
          <p:cNvPr id="1674267" name="TextBox 1674266"/>
          <p:cNvSpPr txBox="1">
            <a:spLocks noChangeArrowheads="1"/>
          </p:cNvSpPr>
          <p:nvPr/>
        </p:nvSpPr>
        <p:spPr bwMode="auto">
          <a:xfrm>
            <a:off x="457200" y="1359983"/>
            <a:ext cx="1143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Bbmaj7/D</a:t>
            </a:r>
          </a:p>
        </p:txBody>
      </p:sp>
      <p:sp>
        <p:nvSpPr>
          <p:cNvPr id="1674268" name="TextBox 1674267"/>
          <p:cNvSpPr txBox="1">
            <a:spLocks noChangeArrowheads="1"/>
          </p:cNvSpPr>
          <p:nvPr/>
        </p:nvSpPr>
        <p:spPr bwMode="auto">
          <a:xfrm>
            <a:off x="1676400" y="1359983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2075" name="TextBox 1674268"/>
          <p:cNvSpPr txBox="1">
            <a:spLocks noChangeArrowheads="1"/>
          </p:cNvSpPr>
          <p:nvPr/>
        </p:nvSpPr>
        <p:spPr bwMode="auto">
          <a:xfrm>
            <a:off x="-21265" y="1696532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       Jesus,                                         Jesus                               Be   Thou   Glorified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1981200" y="1359983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1674271" name="TextBox 1674270"/>
          <p:cNvSpPr txBox="1">
            <a:spLocks noChangeArrowheads="1"/>
          </p:cNvSpPr>
          <p:nvPr/>
        </p:nvSpPr>
        <p:spPr bwMode="auto">
          <a:xfrm>
            <a:off x="2895600" y="135998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72" name="TextBox 1674271"/>
          <p:cNvSpPr txBox="1">
            <a:spLocks noChangeArrowheads="1"/>
          </p:cNvSpPr>
          <p:nvPr/>
        </p:nvSpPr>
        <p:spPr bwMode="auto">
          <a:xfrm>
            <a:off x="3352800" y="1359983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1674273" name="TextBox 1674272"/>
          <p:cNvSpPr txBox="1">
            <a:spLocks noChangeArrowheads="1"/>
          </p:cNvSpPr>
          <p:nvPr/>
        </p:nvSpPr>
        <p:spPr bwMode="auto">
          <a:xfrm>
            <a:off x="4114800" y="1359983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</a:p>
        </p:txBody>
      </p:sp>
      <p:sp>
        <p:nvSpPr>
          <p:cNvPr id="1674274" name="TextBox 1674273"/>
          <p:cNvSpPr txBox="1">
            <a:spLocks noChangeArrowheads="1"/>
          </p:cNvSpPr>
          <p:nvPr/>
        </p:nvSpPr>
        <p:spPr bwMode="auto">
          <a:xfrm>
            <a:off x="5448300" y="1324309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</a:p>
        </p:txBody>
      </p:sp>
      <p:sp>
        <p:nvSpPr>
          <p:cNvPr id="1674275" name="TextBox 1674274"/>
          <p:cNvSpPr txBox="1">
            <a:spLocks noChangeArrowheads="1"/>
          </p:cNvSpPr>
          <p:nvPr/>
        </p:nvSpPr>
        <p:spPr bwMode="auto">
          <a:xfrm>
            <a:off x="6172200" y="1345981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674276" name="TextBox 1674275"/>
          <p:cNvSpPr txBox="1">
            <a:spLocks noChangeArrowheads="1"/>
          </p:cNvSpPr>
          <p:nvPr/>
        </p:nvSpPr>
        <p:spPr bwMode="auto">
          <a:xfrm>
            <a:off x="7086600" y="132631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81" name="TextBox 1674280"/>
          <p:cNvSpPr txBox="1">
            <a:spLocks noChangeArrowheads="1"/>
          </p:cNvSpPr>
          <p:nvPr/>
        </p:nvSpPr>
        <p:spPr bwMode="auto">
          <a:xfrm>
            <a:off x="5867400" y="656952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674282" name="TextBox 1674281"/>
          <p:cNvSpPr txBox="1">
            <a:spLocks noChangeArrowheads="1"/>
          </p:cNvSpPr>
          <p:nvPr/>
        </p:nvSpPr>
        <p:spPr bwMode="auto">
          <a:xfrm>
            <a:off x="6553200" y="656952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674283" name="TextBox 1674282"/>
          <p:cNvSpPr txBox="1">
            <a:spLocks noChangeArrowheads="1"/>
          </p:cNvSpPr>
          <p:nvPr/>
        </p:nvSpPr>
        <p:spPr bwMode="auto">
          <a:xfrm>
            <a:off x="8077200" y="62305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84" name="TextBox 1674283"/>
          <p:cNvSpPr txBox="1">
            <a:spLocks noChangeArrowheads="1"/>
          </p:cNvSpPr>
          <p:nvPr/>
        </p:nvSpPr>
        <p:spPr bwMode="auto">
          <a:xfrm>
            <a:off x="8610600" y="62305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600700" y="113210"/>
            <a:ext cx="11811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X2</a:t>
            </a:r>
            <a:endParaRPr lang="en-US" sz="16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1" name="Rectangle 1674284"/>
          <p:cNvSpPr>
            <a:spLocks noChangeArrowheads="1"/>
          </p:cNvSpPr>
          <p:nvPr/>
        </p:nvSpPr>
        <p:spPr bwMode="auto">
          <a:xfrm>
            <a:off x="-42530" y="2729170"/>
            <a:ext cx="9218428" cy="161579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" name="TextBox 1674243"/>
          <p:cNvSpPr txBox="1">
            <a:spLocks noChangeArrowheads="1"/>
          </p:cNvSpPr>
          <p:nvPr/>
        </p:nvSpPr>
        <p:spPr bwMode="auto">
          <a:xfrm>
            <a:off x="1071230" y="2378463"/>
            <a:ext cx="537653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I worship You Lord                    I  Worship  You  Lord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227175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684375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370175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674975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318590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75790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461590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766390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51" name="TextBox 1674254"/>
          <p:cNvSpPr txBox="1">
            <a:spLocks noChangeArrowheads="1"/>
          </p:cNvSpPr>
          <p:nvPr/>
        </p:nvSpPr>
        <p:spPr bwMode="auto">
          <a:xfrm>
            <a:off x="-19493" y="312610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I worship You in the heavens  I worship You in 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the </a:t>
            </a: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earth    I worship You in this temple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83289" y="2828613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974652" y="2830617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394098" y="2830617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784844" y="2830617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308498" y="2828613"/>
            <a:ext cx="60960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04930" y="2819977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268434" y="2828613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611334" y="2815604"/>
            <a:ext cx="533399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1898" y="3533648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9098" y="3533648"/>
            <a:ext cx="1143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Bbmaj7/D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08298" y="3533648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63" name="TextBox 1674268"/>
          <p:cNvSpPr txBox="1">
            <a:spLocks noChangeArrowheads="1"/>
          </p:cNvSpPr>
          <p:nvPr/>
        </p:nvSpPr>
        <p:spPr bwMode="auto">
          <a:xfrm>
            <a:off x="10633" y="3870197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       I worship,                                 I worship                               I worship You alone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2013098" y="3533648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927498" y="353364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384698" y="353364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146698" y="3533648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480198" y="3497974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204098" y="3519646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7118498" y="349997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6125683" y="2821863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143307" y="2821863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62507" y="279671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642498" y="2796715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862430" y="2199595"/>
            <a:ext cx="11811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X2</a:t>
            </a:r>
            <a:endParaRPr lang="en-US" sz="16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71894" y="2076484"/>
            <a:ext cx="86035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Verse</a:t>
            </a:r>
            <a:b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</a:b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2</a:t>
            </a:r>
            <a:endParaRPr lang="en-US" sz="16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16" name="Rectangle 1674284"/>
          <p:cNvSpPr>
            <a:spLocks noChangeArrowheads="1"/>
          </p:cNvSpPr>
          <p:nvPr/>
        </p:nvSpPr>
        <p:spPr bwMode="auto">
          <a:xfrm>
            <a:off x="-22152" y="4356844"/>
            <a:ext cx="9161722" cy="730008"/>
          </a:xfrm>
          <a:prstGeom prst="rect">
            <a:avLst/>
          </a:prstGeom>
          <a:solidFill>
            <a:srgbClr val="0054A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8" name="Rectangle 1674284"/>
          <p:cNvSpPr>
            <a:spLocks noChangeArrowheads="1"/>
          </p:cNvSpPr>
          <p:nvPr/>
        </p:nvSpPr>
        <p:spPr bwMode="auto">
          <a:xfrm>
            <a:off x="-57594" y="5086852"/>
            <a:ext cx="9218428" cy="161579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9" name="TextBox 1674243"/>
          <p:cNvSpPr txBox="1">
            <a:spLocks noChangeArrowheads="1"/>
          </p:cNvSpPr>
          <p:nvPr/>
        </p:nvSpPr>
        <p:spPr bwMode="auto">
          <a:xfrm>
            <a:off x="1056166" y="4736145"/>
            <a:ext cx="5725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You’re worthy of my  praise       You’re worthy of my praise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1212111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1669311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2355111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2659911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4303526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4760726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5446526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751326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128" name="TextBox 1674254"/>
          <p:cNvSpPr txBox="1">
            <a:spLocks noChangeArrowheads="1"/>
          </p:cNvSpPr>
          <p:nvPr/>
        </p:nvSpPr>
        <p:spPr bwMode="auto">
          <a:xfrm>
            <a:off x="-34557" y="5483785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You’re worthy in the heavens        You’re worthy in 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the </a:t>
            </a: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earth         You’re worthy in this temple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474034" y="5180681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30" name="TextBox 129"/>
          <p:cNvSpPr txBox="1">
            <a:spLocks noChangeArrowheads="1"/>
          </p:cNvSpPr>
          <p:nvPr/>
        </p:nvSpPr>
        <p:spPr bwMode="auto">
          <a:xfrm>
            <a:off x="1076547" y="5165949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31" name="TextBox 130"/>
          <p:cNvSpPr txBox="1">
            <a:spLocks noChangeArrowheads="1"/>
          </p:cNvSpPr>
          <p:nvPr/>
        </p:nvSpPr>
        <p:spPr bwMode="auto">
          <a:xfrm>
            <a:off x="2379034" y="5188299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2769780" y="5188299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33" name="TextBox 132"/>
          <p:cNvSpPr txBox="1">
            <a:spLocks noChangeArrowheads="1"/>
          </p:cNvSpPr>
          <p:nvPr/>
        </p:nvSpPr>
        <p:spPr bwMode="auto">
          <a:xfrm>
            <a:off x="3514946" y="5160790"/>
            <a:ext cx="60960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4170622" y="5154397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5253370" y="518629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5596270" y="5173286"/>
            <a:ext cx="533399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16834" y="589133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474034" y="5891330"/>
            <a:ext cx="1143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Bbmaj7/D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1693234" y="589133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40" name="TextBox 1674268"/>
          <p:cNvSpPr txBox="1">
            <a:spLocks noChangeArrowheads="1"/>
          </p:cNvSpPr>
          <p:nvPr/>
        </p:nvSpPr>
        <p:spPr bwMode="auto">
          <a:xfrm>
            <a:off x="-4431" y="6227879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FFFF"/>
                </a:solidFill>
                <a:latin typeface="Times New Roman" charset="0"/>
              </a:rPr>
              <a:t> You’re worthy,                             You’re worthy                               You’re worthy of my praise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1998034" y="589133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2912434" y="589133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43" name="TextBox 142"/>
          <p:cNvSpPr txBox="1">
            <a:spLocks noChangeArrowheads="1"/>
          </p:cNvSpPr>
          <p:nvPr/>
        </p:nvSpPr>
        <p:spPr bwMode="auto">
          <a:xfrm>
            <a:off x="3369634" y="589133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144" name="TextBox 143"/>
          <p:cNvSpPr txBox="1">
            <a:spLocks noChangeArrowheads="1"/>
          </p:cNvSpPr>
          <p:nvPr/>
        </p:nvSpPr>
        <p:spPr bwMode="auto">
          <a:xfrm>
            <a:off x="4131634" y="589133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</a:p>
        </p:txBody>
      </p: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5465134" y="5855656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</a:p>
        </p:txBody>
      </p:sp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6189034" y="587732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7103434" y="585766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48" name="TextBox 147"/>
          <p:cNvSpPr txBox="1">
            <a:spLocks noChangeArrowheads="1"/>
          </p:cNvSpPr>
          <p:nvPr/>
        </p:nvSpPr>
        <p:spPr bwMode="auto">
          <a:xfrm>
            <a:off x="6508898" y="5165949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49" name="TextBox 148"/>
          <p:cNvSpPr txBox="1">
            <a:spLocks noChangeArrowheads="1"/>
          </p:cNvSpPr>
          <p:nvPr/>
        </p:nvSpPr>
        <p:spPr bwMode="auto">
          <a:xfrm>
            <a:off x="7162800" y="5191454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50" name="TextBox 149"/>
          <p:cNvSpPr txBox="1">
            <a:spLocks noChangeArrowheads="1"/>
          </p:cNvSpPr>
          <p:nvPr/>
        </p:nvSpPr>
        <p:spPr bwMode="auto">
          <a:xfrm>
            <a:off x="8347443" y="5154397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51" name="TextBox 150"/>
          <p:cNvSpPr txBox="1">
            <a:spLocks noChangeArrowheads="1"/>
          </p:cNvSpPr>
          <p:nvPr/>
        </p:nvSpPr>
        <p:spPr bwMode="auto">
          <a:xfrm>
            <a:off x="8627434" y="5154397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52" name="TextBox 151"/>
          <p:cNvSpPr txBox="1">
            <a:spLocks noChangeArrowheads="1"/>
          </p:cNvSpPr>
          <p:nvPr/>
        </p:nvSpPr>
        <p:spPr bwMode="auto">
          <a:xfrm>
            <a:off x="6847366" y="4557277"/>
            <a:ext cx="11811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X2</a:t>
            </a:r>
            <a:endParaRPr lang="en-US" sz="16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53" name="TextBox 152"/>
          <p:cNvSpPr txBox="1">
            <a:spLocks noChangeArrowheads="1"/>
          </p:cNvSpPr>
          <p:nvPr/>
        </p:nvSpPr>
        <p:spPr bwMode="auto">
          <a:xfrm>
            <a:off x="156830" y="4434166"/>
            <a:ext cx="86035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Verse</a:t>
            </a:r>
            <a:b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</a:b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3</a:t>
            </a:r>
            <a:endParaRPr lang="en-US" sz="16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7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4070350"/>
            <a:ext cx="9144000" cy="65722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0" y="3378200"/>
            <a:ext cx="9144000" cy="69215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276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6291" name="Text Box 3"/>
          <p:cNvSpPr txBox="1">
            <a:spLocks noChangeArrowheads="1"/>
          </p:cNvSpPr>
          <p:nvPr/>
        </p:nvSpPr>
        <p:spPr bwMode="auto">
          <a:xfrm>
            <a:off x="0" y="9350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sing praises to Your name,  O Lord      Praises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Your name,  O Lord</a:t>
            </a:r>
          </a:p>
        </p:txBody>
      </p:sp>
      <p:sp>
        <p:nvSpPr>
          <p:cNvPr id="1676293" name="Text Box 5"/>
          <p:cNvSpPr txBox="1">
            <a:spLocks noChangeArrowheads="1"/>
          </p:cNvSpPr>
          <p:nvPr/>
        </p:nvSpPr>
        <p:spPr bwMode="auto">
          <a:xfrm>
            <a:off x="-28575" y="15922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 name is great    and  great--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to     be   praised</a:t>
            </a:r>
          </a:p>
        </p:txBody>
      </p:sp>
      <p:sp>
        <p:nvSpPr>
          <p:cNvPr id="1676298" name="Text Box 10"/>
          <p:cNvSpPr txBox="1">
            <a:spLocks noChangeArrowheads="1"/>
          </p:cNvSpPr>
          <p:nvPr/>
        </p:nvSpPr>
        <p:spPr bwMode="auto">
          <a:xfrm>
            <a:off x="0" y="61277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6299" name="Text Box 11"/>
          <p:cNvSpPr txBox="1">
            <a:spLocks noChangeArrowheads="1"/>
          </p:cNvSpPr>
          <p:nvPr/>
        </p:nvSpPr>
        <p:spPr bwMode="auto">
          <a:xfrm>
            <a:off x="762000" y="6127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</a:t>
            </a:r>
          </a:p>
        </p:txBody>
      </p:sp>
      <p:sp>
        <p:nvSpPr>
          <p:cNvPr id="167630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189163" y="61277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maj7</a:t>
            </a:r>
          </a:p>
        </p:txBody>
      </p:sp>
      <p:sp>
        <p:nvSpPr>
          <p:cNvPr id="1676301" name="Text Box 13"/>
          <p:cNvSpPr txBox="1">
            <a:spLocks noChangeArrowheads="1"/>
          </p:cNvSpPr>
          <p:nvPr/>
        </p:nvSpPr>
        <p:spPr bwMode="auto">
          <a:xfrm>
            <a:off x="3200400" y="60960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D/C</a:t>
            </a:r>
          </a:p>
        </p:txBody>
      </p:sp>
      <p:sp>
        <p:nvSpPr>
          <p:cNvPr id="1676302" name="Text Box 1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21350" y="6127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1676303" name="Text Box 1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29400" y="6096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1676304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85825" y="13239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1676305" name="Text Box 17"/>
          <p:cNvSpPr txBox="1">
            <a:spLocks noChangeArrowheads="1"/>
          </p:cNvSpPr>
          <p:nvPr/>
        </p:nvSpPr>
        <p:spPr bwMode="auto">
          <a:xfrm>
            <a:off x="3019425" y="13239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C/D</a:t>
            </a:r>
          </a:p>
        </p:txBody>
      </p:sp>
      <p:sp>
        <p:nvSpPr>
          <p:cNvPr id="1676306" name="Text Box 18"/>
          <p:cNvSpPr txBox="1">
            <a:spLocks noChangeArrowheads="1"/>
          </p:cNvSpPr>
          <p:nvPr/>
        </p:nvSpPr>
        <p:spPr bwMode="auto">
          <a:xfrm>
            <a:off x="3644900" y="1323975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6309" name="Text Box 2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53025" y="1323975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maj7</a:t>
            </a:r>
          </a:p>
        </p:txBody>
      </p:sp>
      <p:sp>
        <p:nvSpPr>
          <p:cNvPr id="1676310" name="Text Box 22"/>
          <p:cNvSpPr txBox="1">
            <a:spLocks noChangeArrowheads="1"/>
          </p:cNvSpPr>
          <p:nvPr/>
        </p:nvSpPr>
        <p:spPr bwMode="auto">
          <a:xfrm>
            <a:off x="6143625" y="13112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G/B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4086225" y="13239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C/D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4711700" y="1323975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-28575" y="23098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sing praises to Your name,  O Lord      Praises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Your name,  O Lord</a:t>
            </a: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-47625" y="29781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 name is great    and  great--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to     be   praised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-28575" y="19875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733425" y="19875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</a:t>
            </a: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160588" y="19875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maj7</a:t>
            </a:r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3171825" y="19843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D/C</a:t>
            </a:r>
          </a:p>
        </p:txBody>
      </p:sp>
      <p:sp>
        <p:nvSpPr>
          <p:cNvPr id="48" name="Text Box 1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92775" y="19875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49" name="Text Box 1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00825" y="198437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50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6775" y="27098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3000375" y="27098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C/D</a:t>
            </a:r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3624263" y="2709863"/>
            <a:ext cx="38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4067175" y="27098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C/D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4691063" y="2709863"/>
            <a:ext cx="38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5210175" y="270986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89" name="Text Box 5"/>
          <p:cNvSpPr txBox="1">
            <a:spLocks noChangeArrowheads="1"/>
          </p:cNvSpPr>
          <p:nvPr/>
        </p:nvSpPr>
        <p:spPr bwMode="auto">
          <a:xfrm>
            <a:off x="1981200" y="3530600"/>
            <a:ext cx="7162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give glory to Your Name O’ Lord</a:t>
            </a:r>
          </a:p>
        </p:txBody>
      </p:sp>
      <p:sp>
        <p:nvSpPr>
          <p:cNvPr id="90" name="Text Box 5"/>
          <p:cNvSpPr txBox="1">
            <a:spLocks noChangeArrowheads="1"/>
          </p:cNvSpPr>
          <p:nvPr/>
        </p:nvSpPr>
        <p:spPr bwMode="auto">
          <a:xfrm>
            <a:off x="1981200" y="4070350"/>
            <a:ext cx="7162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Your Name,   Praise Your Name</a:t>
            </a:r>
          </a:p>
        </p:txBody>
      </p:sp>
      <p:sp>
        <p:nvSpPr>
          <p:cNvPr id="91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2000" y="3549650"/>
            <a:ext cx="990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Verse: 2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2000" y="4102100"/>
            <a:ext cx="990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Vamp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86" name="Rectangle 4"/>
          <p:cNvSpPr>
            <a:spLocks noChangeArrowheads="1"/>
          </p:cNvSpPr>
          <p:nvPr/>
        </p:nvSpPr>
        <p:spPr bwMode="auto">
          <a:xfrm>
            <a:off x="0" y="0"/>
            <a:ext cx="9117013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73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I long to be in His presence</a:t>
            </a:r>
          </a:p>
        </p:txBody>
      </p:sp>
      <p:sp>
        <p:nvSpPr>
          <p:cNvPr id="1673219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is the secret place</a:t>
            </a:r>
          </a:p>
        </p:txBody>
      </p:sp>
      <p:sp>
        <p:nvSpPr>
          <p:cNvPr id="1673220" name="Text Box 4"/>
          <p:cNvSpPr txBox="1">
            <a:spLocks noChangeArrowheads="1"/>
          </p:cNvSpPr>
          <p:nvPr/>
        </p:nvSpPr>
        <p:spPr bwMode="auto">
          <a:xfrm>
            <a:off x="0" y="2133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offer up our praise</a:t>
            </a:r>
          </a:p>
        </p:txBody>
      </p:sp>
      <p:sp>
        <p:nvSpPr>
          <p:cNvPr id="1673221" name="Text Box 5"/>
          <p:cNvSpPr txBox="1">
            <a:spLocks noChangeArrowheads="1"/>
          </p:cNvSpPr>
          <p:nvPr/>
        </p:nvSpPr>
        <p:spPr bwMode="auto">
          <a:xfrm>
            <a:off x="0" y="3048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we come boldly with</a:t>
            </a:r>
          </a:p>
        </p:txBody>
      </p:sp>
      <p:sp>
        <p:nvSpPr>
          <p:cNvPr id="1673222" name="Text Box 6"/>
          <p:cNvSpPr txBox="1">
            <a:spLocks noChangeArrowheads="1"/>
          </p:cNvSpPr>
          <p:nvPr/>
        </p:nvSpPr>
        <p:spPr bwMode="auto">
          <a:xfrm>
            <a:off x="0" y="4953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Christ our King</a:t>
            </a:r>
          </a:p>
        </p:txBody>
      </p:sp>
      <p:sp>
        <p:nvSpPr>
          <p:cNvPr id="1673223" name="Text Box 7"/>
          <p:cNvSpPr txBox="1">
            <a:spLocks noChangeArrowheads="1"/>
          </p:cNvSpPr>
          <p:nvPr/>
        </p:nvSpPr>
        <p:spPr bwMode="auto">
          <a:xfrm>
            <a:off x="0" y="6034088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Here in His presence</a:t>
            </a:r>
          </a:p>
        </p:txBody>
      </p:sp>
      <p:sp>
        <p:nvSpPr>
          <p:cNvPr id="1673224" name="Text Box 8"/>
          <p:cNvSpPr txBox="1">
            <a:spLocks noChangeArrowheads="1"/>
          </p:cNvSpPr>
          <p:nvPr/>
        </p:nvSpPr>
        <p:spPr bwMode="auto">
          <a:xfrm>
            <a:off x="0" y="39624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honor and reverence</a:t>
            </a:r>
          </a:p>
        </p:txBody>
      </p:sp>
      <p:sp>
        <p:nvSpPr>
          <p:cNvPr id="1673225" name="Text Box 9"/>
          <p:cNvSpPr txBox="1">
            <a:spLocks noChangeArrowheads="1"/>
          </p:cNvSpPr>
          <p:nvPr/>
        </p:nvSpPr>
        <p:spPr bwMode="auto">
          <a:xfrm>
            <a:off x="2667000" y="0"/>
            <a:ext cx="1219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F/Bb</a:t>
            </a:r>
          </a:p>
        </p:txBody>
      </p:sp>
      <p:sp>
        <p:nvSpPr>
          <p:cNvPr id="1673226" name="Text Box 10"/>
          <p:cNvSpPr txBox="1">
            <a:spLocks noChangeArrowheads="1"/>
          </p:cNvSpPr>
          <p:nvPr/>
        </p:nvSpPr>
        <p:spPr bwMode="auto">
          <a:xfrm>
            <a:off x="4038600" y="0"/>
            <a:ext cx="990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3227" name="Text Box 11"/>
          <p:cNvSpPr txBox="1">
            <a:spLocks noChangeArrowheads="1"/>
          </p:cNvSpPr>
          <p:nvPr/>
        </p:nvSpPr>
        <p:spPr bwMode="auto">
          <a:xfrm>
            <a:off x="5791200" y="0"/>
            <a:ext cx="1219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3228" name="Text Box 12"/>
          <p:cNvSpPr txBox="1">
            <a:spLocks noChangeArrowheads="1"/>
          </p:cNvSpPr>
          <p:nvPr/>
        </p:nvSpPr>
        <p:spPr bwMode="auto">
          <a:xfrm>
            <a:off x="6705600" y="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3229" name="Text Box 13"/>
          <p:cNvSpPr txBox="1">
            <a:spLocks noChangeArrowheads="1"/>
          </p:cNvSpPr>
          <p:nvPr/>
        </p:nvSpPr>
        <p:spPr bwMode="auto">
          <a:xfrm>
            <a:off x="4114800" y="914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</a:t>
            </a:r>
          </a:p>
        </p:txBody>
      </p:sp>
      <p:sp>
        <p:nvSpPr>
          <p:cNvPr id="1673230" name="Text Box 14"/>
          <p:cNvSpPr txBox="1">
            <a:spLocks noChangeArrowheads="1"/>
          </p:cNvSpPr>
          <p:nvPr/>
        </p:nvSpPr>
        <p:spPr bwMode="auto">
          <a:xfrm>
            <a:off x="7315200" y="914400"/>
            <a:ext cx="1219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3231" name="Text Box 15"/>
          <p:cNvSpPr txBox="1">
            <a:spLocks noChangeArrowheads="1"/>
          </p:cNvSpPr>
          <p:nvPr/>
        </p:nvSpPr>
        <p:spPr bwMode="auto">
          <a:xfrm>
            <a:off x="2286000" y="1752600"/>
            <a:ext cx="990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3232" name="Text Box 16"/>
          <p:cNvSpPr txBox="1">
            <a:spLocks noChangeArrowheads="1"/>
          </p:cNvSpPr>
          <p:nvPr/>
        </p:nvSpPr>
        <p:spPr bwMode="auto">
          <a:xfrm>
            <a:off x="3810000" y="1752600"/>
            <a:ext cx="1676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Eb/Bb</a:t>
            </a:r>
          </a:p>
        </p:txBody>
      </p:sp>
      <p:sp>
        <p:nvSpPr>
          <p:cNvPr id="1673233" name="Text Box 17"/>
          <p:cNvSpPr txBox="1">
            <a:spLocks noChangeArrowheads="1"/>
          </p:cNvSpPr>
          <p:nvPr/>
        </p:nvSpPr>
        <p:spPr bwMode="auto">
          <a:xfrm>
            <a:off x="5943600" y="1752600"/>
            <a:ext cx="990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3234" name="Text Box 18"/>
          <p:cNvSpPr txBox="1">
            <a:spLocks noChangeArrowheads="1"/>
          </p:cNvSpPr>
          <p:nvPr/>
        </p:nvSpPr>
        <p:spPr bwMode="auto">
          <a:xfrm>
            <a:off x="7391400" y="1752600"/>
            <a:ext cx="1219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3235" name="Text Box 19"/>
          <p:cNvSpPr txBox="1">
            <a:spLocks noChangeArrowheads="1"/>
          </p:cNvSpPr>
          <p:nvPr/>
        </p:nvSpPr>
        <p:spPr bwMode="auto">
          <a:xfrm>
            <a:off x="4495800" y="2667000"/>
            <a:ext cx="1676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F/Bb Bb</a:t>
            </a:r>
          </a:p>
        </p:txBody>
      </p:sp>
      <p:sp>
        <p:nvSpPr>
          <p:cNvPr id="1673236" name="Text Box 20"/>
          <p:cNvSpPr txBox="1">
            <a:spLocks noChangeArrowheads="1"/>
          </p:cNvSpPr>
          <p:nvPr/>
        </p:nvSpPr>
        <p:spPr bwMode="auto">
          <a:xfrm>
            <a:off x="5410200" y="3657600"/>
            <a:ext cx="1981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 Gm7</a:t>
            </a:r>
          </a:p>
        </p:txBody>
      </p:sp>
      <p:sp>
        <p:nvSpPr>
          <p:cNvPr id="1673237" name="Text Box 21"/>
          <p:cNvSpPr txBox="1">
            <a:spLocks noChangeArrowheads="1"/>
          </p:cNvSpPr>
          <p:nvPr/>
        </p:nvSpPr>
        <p:spPr bwMode="auto">
          <a:xfrm>
            <a:off x="4114800" y="44958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</a:t>
            </a:r>
          </a:p>
        </p:txBody>
      </p:sp>
      <p:sp>
        <p:nvSpPr>
          <p:cNvPr id="1673238" name="Text Box 22"/>
          <p:cNvSpPr txBox="1">
            <a:spLocks noChangeArrowheads="1"/>
          </p:cNvSpPr>
          <p:nvPr/>
        </p:nvSpPr>
        <p:spPr bwMode="auto">
          <a:xfrm>
            <a:off x="7467600" y="4495800"/>
            <a:ext cx="1219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3239" name="Text Box 23"/>
          <p:cNvSpPr txBox="1">
            <a:spLocks noChangeArrowheads="1"/>
          </p:cNvSpPr>
          <p:nvPr/>
        </p:nvSpPr>
        <p:spPr bwMode="auto">
          <a:xfrm>
            <a:off x="2590800" y="5562600"/>
            <a:ext cx="990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3240" name="Text Box 24"/>
          <p:cNvSpPr txBox="1">
            <a:spLocks noChangeArrowheads="1"/>
          </p:cNvSpPr>
          <p:nvPr/>
        </p:nvSpPr>
        <p:spPr bwMode="auto">
          <a:xfrm>
            <a:off x="5029200" y="5638800"/>
            <a:ext cx="1676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Eb/Bb Bb</a:t>
            </a:r>
          </a:p>
        </p:txBody>
      </p:sp>
    </p:spTree>
    <p:extLst>
      <p:ext uri="{BB962C8B-B14F-4D97-AF65-F5344CB8AC3E}">
        <p14:creationId xmlns:p14="http://schemas.microsoft.com/office/powerpoint/2010/main" val="53260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24" name="Rectangle 60"/>
          <p:cNvSpPr>
            <a:spLocks noChangeArrowheads="1"/>
          </p:cNvSpPr>
          <p:nvPr/>
        </p:nvSpPr>
        <p:spPr bwMode="auto">
          <a:xfrm>
            <a:off x="0" y="1295400"/>
            <a:ext cx="9144000" cy="1828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323" name="Rectangle 59"/>
          <p:cNvSpPr>
            <a:spLocks noChangeArrowheads="1"/>
          </p:cNvSpPr>
          <p:nvPr/>
        </p:nvSpPr>
        <p:spPr bwMode="auto">
          <a:xfrm>
            <a:off x="0" y="3124200"/>
            <a:ext cx="9144000" cy="3733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magnify the Lord         Come glorify His name</a:t>
            </a:r>
            <a:b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(Repeat)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31242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39624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54102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62484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0" y="1752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glory and honor     Be unto the Precious Lamb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28194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0" y="25908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blessing and power      Be unto the Great I am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6482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54102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60960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30480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49530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57150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2484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0" y="3581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  of   kings        Lord    of   lords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0" y="4572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Prince    of    peace        The one    we    adore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0" y="5426075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give you praise         Forevermore</a:t>
            </a:r>
          </a:p>
        </p:txBody>
      </p:sp>
      <p:sp>
        <p:nvSpPr>
          <p:cNvPr id="1675302" name="Text Box 38"/>
          <p:cNvSpPr txBox="1">
            <a:spLocks noChangeArrowheads="1"/>
          </p:cNvSpPr>
          <p:nvPr/>
        </p:nvSpPr>
        <p:spPr bwMode="auto">
          <a:xfrm>
            <a:off x="0" y="6172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of kings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29718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3429000" y="3276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40386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47244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7" name="Text Box 43"/>
          <p:cNvSpPr txBox="1">
            <a:spLocks noChangeArrowheads="1"/>
          </p:cNvSpPr>
          <p:nvPr/>
        </p:nvSpPr>
        <p:spPr bwMode="auto">
          <a:xfrm>
            <a:off x="5181600" y="3276600"/>
            <a:ext cx="72866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57912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2743200" y="41910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3200400" y="4191000"/>
            <a:ext cx="72866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3962400" y="4191000"/>
            <a:ext cx="57785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6096000" y="41910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4876800" y="41910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5410200" y="4191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3200400" y="5105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3733800" y="5105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4343400" y="5105400"/>
            <a:ext cx="57785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5105400" y="5105400"/>
            <a:ext cx="57785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5562600" y="5105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6248400" y="5105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4648200" y="5867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6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13070</TotalTime>
  <Words>1125</Words>
  <Application>Microsoft Office PowerPoint</Application>
  <PresentationFormat>On-screen Show (4:3)</PresentationFormat>
  <Paragraphs>403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7_Blank Presentation</vt:lpstr>
      <vt:lpstr>8_Blank Presentation</vt:lpstr>
      <vt:lpstr>9_Blank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439</cp:revision>
  <dcterms:created xsi:type="dcterms:W3CDTF">2000-04-06T22:37:36Z</dcterms:created>
  <dcterms:modified xsi:type="dcterms:W3CDTF">2012-07-19T12:34:18Z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