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  <p:sldMasterId id="2147483670" r:id="rId3"/>
    <p:sldMasterId id="2147483682" r:id="rId4"/>
    <p:sldMasterId id="2147483694" r:id="rId5"/>
    <p:sldMasterId id="2147483706" r:id="rId6"/>
  </p:sldMasterIdLst>
  <p:notesMasterIdLst>
    <p:notesMasterId r:id="rId13"/>
  </p:notesMasterIdLst>
  <p:sldIdLst>
    <p:sldId id="402" r:id="rId7"/>
    <p:sldId id="400" r:id="rId8"/>
    <p:sldId id="401" r:id="rId9"/>
    <p:sldId id="403" r:id="rId10"/>
    <p:sldId id="404" r:id="rId11"/>
    <p:sldId id="40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3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Rectangle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FE9C7A-4719-4B94-B9FB-206291501D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65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hape 1"/>
          <p:cNvSpPr>
            <a:spLocks noGrp="1" noRo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4098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0872502-525E-45FF-B676-368F68435EBF}" type="slidenum">
              <a:rPr lang="en-US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EC8D9-3C6C-4FA3-92F5-C4BB09434C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9EE5A-E17D-4C16-A823-F3F79B5CAA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7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E3149-83A3-4699-8D8E-FB1BFF9509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11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C0B8E-D287-4AF3-A915-5FF8D4A070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31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F8EEF-B8BF-4AB2-8A8D-FE431AAAEC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44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464BD-3292-430C-976B-1DA32BF54D5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32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B4A8F-F8A0-4938-91AA-1AD9B37300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643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A979A-FD9A-4F52-B1CF-B9D8F165A7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34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5C190-C17D-4417-8166-2D39BDC1FB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69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CF7A8-DFD2-46B7-B73E-23C7CFFE4B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1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CC7CE-4BD4-4A70-A3A7-52AB947579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3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FB80B-7531-4A78-B7EC-0A2A24B69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49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F984-A416-42F6-8988-0EB1CE9719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18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954AB-AD54-42E3-B34C-B9D4CEF3D6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3E3E4-4BAD-4B63-A739-14887A438C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85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6A922-BE40-468C-A709-75A338F382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211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77614-BABC-4F63-8EE4-03F920FAD4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570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D3A87-CE6D-4130-858F-4D06A649C43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1651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F8177-2335-4521-8481-124D9586F4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949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23D6B-0050-4F1D-8008-191828B568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8229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3203A-529F-4AC6-B34B-DB5F5EFDF11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471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14D7C-2782-4D5C-88B4-606CB7DD6C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13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A5E6A-681F-4FFE-A585-3C83DE945E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85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3C35A-5C29-47A5-8715-AE0795990F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154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304FE-FF3C-46E0-BDAD-4C8E70115A0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0456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B720B-C9CE-4990-8962-06111308B5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3623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8C339-ADC3-41A7-AD4A-52096B3DDB9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4996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60D4A-651A-4184-BB11-FB7EE6CB27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9079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47E32-E7E7-497B-8DBF-1390F1E38B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1736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DFBB6-C1FC-478D-9BED-A93606D84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757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88DE5-ECAA-4A11-924C-DCCBF60A05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7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CBAAC-EEE2-446D-8A0F-984205EE28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505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192B7-2A04-4821-BD20-9B7CFBE91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0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2BC5B-C334-441A-A920-37130B0FF2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051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E6849-D9DA-404C-A6CA-DD3106CD4B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59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0F1D0-5EB7-4FC8-993C-034D611CD4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7908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6F04A-9AAE-4939-A9E2-BA5DC16D9D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3553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017CD-C093-452E-A78B-964D3920AF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129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927F7-0532-4F11-884B-9BFEA434A0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73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9F0A9-16AE-4A05-90CB-6D393C4D0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61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B0017-2A2A-484F-A9CE-C6B6A98D88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8633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F7C73-4601-41A2-A1AB-1DD2F10C5F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5791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0E0BA-259C-4226-B997-CA5027FB8B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960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17F04-BBCA-43E0-A9FF-2DC34026AD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5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A78BC-9B9F-4308-8D53-9405C24A74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7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0B208-804E-4C30-B221-4003CC81AB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42269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4666F-4EC8-4331-98FD-0A5443DFA1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008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AC276-012A-4D98-97EA-EA8B406B41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31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04F04-46C9-40C9-9EE5-28BCC5F64A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9139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7E60E-AA34-4802-BE37-97E388FE71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8102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5D6BA-FEFF-47D2-9AEE-DEF800CBA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3097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3B0FC-CE40-43E2-BD3E-75CDF3A9A5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830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BF46E-D5B0-4937-9223-36ECF3BBA2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922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8A0D-766A-4A6A-98C3-ED1DB1B65A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7365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6D982-9A90-4476-BEC7-173DBC8E64C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20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5AC2C-EF47-46E2-BF8F-AD7C662920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883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1A65D-FB0F-4E41-972D-DAFCB75571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0235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C0EDE-6E9D-4597-A398-D1AA9AB870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910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3F8E3-5A8F-4AA8-AB37-08044C2416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850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818EC-54AC-4FE9-AD39-9515F79D4E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34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F6018-941A-4E60-AE5D-DB05714BB2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11A0-CEBE-4FB2-A3BD-971CF259F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5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82486E-CA29-4568-8DAE-3B7E805D9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1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E44D49-7275-4E4A-ACF1-3C273E3A00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625C3C-8BD2-4068-BCF7-D7400F3A76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32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C5B886-E0CB-43A3-9249-9F97F8E1C6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65DAB4F9-93F8-4594-964C-4F62ADECCB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30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21E1E63-75B0-4E85-8D4D-D58A8CF028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47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E3F4E00B-C0E4-4C08-B473-9C053E3B60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2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Music/Admin/SongsBody.php?ID=1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://www.thechurch.us/FlashMP3Player/mp3player.php?Track=120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%2523/3/" TargetMode="External"/><Relationship Id="rId13" Type="http://schemas.openxmlformats.org/officeDocument/2006/relationships/hyperlink" Target="http://dev.agodsendtech.com/mu_chords/quickimages/0/C%2523/19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dev.agodsendtech.com/mu_chords/quickimages/0/G%2523/68/" TargetMode="External"/><Relationship Id="rId12" Type="http://schemas.openxmlformats.org/officeDocument/2006/relationships/hyperlink" Target="http://dev.agodsendtech.com/mu_chords/quickimages/0/B/68/" TargetMode="External"/><Relationship Id="rId2" Type="http://schemas.openxmlformats.org/officeDocument/2006/relationships/hyperlink" Target="http://filesweb.nationschurch.org/media/masteralbumartist/artists/DesperationBand/FromTheRooftops2006/Treasure_DesparationBand.mp3" TargetMode="External"/><Relationship Id="rId1" Type="http://schemas.openxmlformats.org/officeDocument/2006/relationships/slideLayout" Target="../slideLayouts/slideLayout32.xml"/><Relationship Id="rId6" Type="http://schemas.openxmlformats.org/officeDocument/2006/relationships/hyperlink" Target="http://dev.agodsendtech.com/mu_chords/quickimages/0/D/9/" TargetMode="External"/><Relationship Id="rId11" Type="http://schemas.openxmlformats.org/officeDocument/2006/relationships/hyperlink" Target="http://dev.agodsendtech.com/mu_chords/quickimages/0/F%2523/19/" TargetMode="External"/><Relationship Id="rId5" Type="http://schemas.openxmlformats.org/officeDocument/2006/relationships/hyperlink" Target="http://dev.agodsendtech.com/mu_chords/quickimages/0/C%2523/68/" TargetMode="External"/><Relationship Id="rId15" Type="http://schemas.openxmlformats.org/officeDocument/2006/relationships/hyperlink" Target="http://dev.agodsendtech.com/mu_chords/quickimages/0/F%2523/5/" TargetMode="External"/><Relationship Id="rId10" Type="http://schemas.openxmlformats.org/officeDocument/2006/relationships/hyperlink" Target="http://dev.agodsendtech.com/mu_chords/quickimages/0/E/9/" TargetMode="External"/><Relationship Id="rId4" Type="http://schemas.openxmlformats.org/officeDocument/2006/relationships/hyperlink" Target="http://dev.agodsendtech.com/mu_chords/quickimages/0/F%2523/68/" TargetMode="External"/><Relationship Id="rId9" Type="http://schemas.openxmlformats.org/officeDocument/2006/relationships/hyperlink" Target="http://dev.agodsendtech.com/mu_chords/quickimages/0/G%2523/5/" TargetMode="External"/><Relationship Id="rId14" Type="http://schemas.openxmlformats.org/officeDocument/2006/relationships/hyperlink" Target="http://dev.agodsendtech.com/mu_chords/quickimages/0/G/10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/5/" TargetMode="Externa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0/" TargetMode="External"/><Relationship Id="rId3" Type="http://schemas.openxmlformats.org/officeDocument/2006/relationships/hyperlink" Target="http://dev.agodsendtech.com/mu_chords/quickimages/0/Bb/2/" TargetMode="External"/><Relationship Id="rId7" Type="http://schemas.openxmlformats.org/officeDocument/2006/relationships/hyperlink" Target="http://dev.agodsendtech.com/mu_chords/quickimages/0/E/19/" TargetMode="External"/><Relationship Id="rId2" Type="http://schemas.openxmlformats.org/officeDocument/2006/relationships/hyperlink" Target="http://dev.agodsendtech.com/mu_chords/quickimages/0/Ab/19/" TargetMode="External"/><Relationship Id="rId1" Type="http://schemas.openxmlformats.org/officeDocument/2006/relationships/slideLayout" Target="../slideLayouts/slideLayout63.xml"/><Relationship Id="rId6" Type="http://schemas.openxmlformats.org/officeDocument/2006/relationships/hyperlink" Target="http://dev.agodsendtech.com/mu_chords/quickimages/0/Eb/2/" TargetMode="External"/><Relationship Id="rId5" Type="http://schemas.openxmlformats.org/officeDocument/2006/relationships/hyperlink" Target="http://dev.agodsendtech.com/mu_chords/quickimages/0/Ab/2/" TargetMode="External"/><Relationship Id="rId4" Type="http://schemas.openxmlformats.org/officeDocument/2006/relationships/hyperlink" Target="http://dev.agodsendtech.com/mu_chords/quickimages/0/Bb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218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is the day that the Lord has made</a:t>
            </a:r>
          </a:p>
        </p:txBody>
      </p:sp>
      <p:sp>
        <p:nvSpPr>
          <p:cNvPr id="1673219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will rejoice and be glad in it</a:t>
            </a:r>
          </a:p>
        </p:txBody>
      </p:sp>
      <p:sp>
        <p:nvSpPr>
          <p:cNvPr id="1673220" name="Text Box 4"/>
          <p:cNvSpPr txBox="1">
            <a:spLocks noChangeArrowheads="1"/>
          </p:cNvSpPr>
          <p:nvPr/>
        </p:nvSpPr>
        <p:spPr bwMode="auto">
          <a:xfrm>
            <a:off x="0" y="2514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Enter His gates with thanksgiving</a:t>
            </a:r>
          </a:p>
        </p:txBody>
      </p:sp>
      <p:sp>
        <p:nvSpPr>
          <p:cNvPr id="1673221" name="Text Box 5"/>
          <p:cNvSpPr txBox="1">
            <a:spLocks noChangeArrowheads="1"/>
          </p:cNvSpPr>
          <p:nvPr/>
        </p:nvSpPr>
        <p:spPr bwMode="auto">
          <a:xfrm>
            <a:off x="0" y="3276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Enter His courts with praise</a:t>
            </a:r>
          </a:p>
        </p:txBody>
      </p:sp>
      <p:sp>
        <p:nvSpPr>
          <p:cNvPr id="1673222" name="Text Box 6"/>
          <p:cNvSpPr txBox="1">
            <a:spLocks noChangeArrowheads="1"/>
          </p:cNvSpPr>
          <p:nvPr/>
        </p:nvSpPr>
        <p:spPr bwMode="auto">
          <a:xfrm>
            <a:off x="0" y="41148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us rejoice and be glad in it</a:t>
            </a:r>
          </a:p>
        </p:txBody>
      </p:sp>
      <p:sp>
        <p:nvSpPr>
          <p:cNvPr id="1673223" name="Text Box 7"/>
          <p:cNvSpPr txBox="1">
            <a:spLocks noChangeArrowheads="1"/>
          </p:cNvSpPr>
          <p:nvPr/>
        </p:nvSpPr>
        <p:spPr bwMode="auto">
          <a:xfrm>
            <a:off x="0" y="4953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is the day, the day that the Lord has made</a:t>
            </a:r>
          </a:p>
        </p:txBody>
      </p:sp>
      <p:sp>
        <p:nvSpPr>
          <p:cNvPr id="1673224" name="Text Box 8"/>
          <p:cNvSpPr txBox="1">
            <a:spLocks noChangeArrowheads="1"/>
          </p:cNvSpPr>
          <p:nvPr/>
        </p:nvSpPr>
        <p:spPr bwMode="auto">
          <a:xfrm>
            <a:off x="10668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   </a:t>
            </a:r>
          </a:p>
        </p:txBody>
      </p:sp>
      <p:sp>
        <p:nvSpPr>
          <p:cNvPr id="1673225" name="Text Box 9"/>
          <p:cNvSpPr txBox="1">
            <a:spLocks noChangeArrowheads="1"/>
          </p:cNvSpPr>
          <p:nvPr/>
        </p:nvSpPr>
        <p:spPr bwMode="auto">
          <a:xfrm>
            <a:off x="50292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    </a:t>
            </a:r>
          </a:p>
        </p:txBody>
      </p:sp>
      <p:sp>
        <p:nvSpPr>
          <p:cNvPr id="1673226" name="Text Box 10"/>
          <p:cNvSpPr txBox="1">
            <a:spLocks noChangeArrowheads="1"/>
          </p:cNvSpPr>
          <p:nvPr/>
        </p:nvSpPr>
        <p:spPr bwMode="auto">
          <a:xfrm>
            <a:off x="60960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 </a:t>
            </a:r>
          </a:p>
        </p:txBody>
      </p:sp>
      <p:sp>
        <p:nvSpPr>
          <p:cNvPr id="1673227" name="Text Box 11"/>
          <p:cNvSpPr txBox="1">
            <a:spLocks noChangeArrowheads="1"/>
          </p:cNvSpPr>
          <p:nvPr/>
        </p:nvSpPr>
        <p:spPr bwMode="auto">
          <a:xfrm>
            <a:off x="7162800" y="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   </a:t>
            </a:r>
          </a:p>
        </p:txBody>
      </p:sp>
      <p:sp>
        <p:nvSpPr>
          <p:cNvPr id="1673228" name="Text Box 12"/>
          <p:cNvSpPr txBox="1">
            <a:spLocks noChangeArrowheads="1"/>
          </p:cNvSpPr>
          <p:nvPr/>
        </p:nvSpPr>
        <p:spPr bwMode="auto">
          <a:xfrm>
            <a:off x="1447800" y="106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    </a:t>
            </a:r>
          </a:p>
        </p:txBody>
      </p:sp>
      <p:sp>
        <p:nvSpPr>
          <p:cNvPr id="1673229" name="Text Box 13"/>
          <p:cNvSpPr txBox="1">
            <a:spLocks noChangeArrowheads="1"/>
          </p:cNvSpPr>
          <p:nvPr/>
        </p:nvSpPr>
        <p:spPr bwMode="auto">
          <a:xfrm>
            <a:off x="3124200" y="106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     </a:t>
            </a:r>
          </a:p>
        </p:txBody>
      </p:sp>
      <p:sp>
        <p:nvSpPr>
          <p:cNvPr id="1673230" name="Text Box 14"/>
          <p:cNvSpPr txBox="1">
            <a:spLocks noChangeArrowheads="1"/>
          </p:cNvSpPr>
          <p:nvPr/>
        </p:nvSpPr>
        <p:spPr bwMode="auto">
          <a:xfrm>
            <a:off x="5410200" y="106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 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3231" name="Text Box 15"/>
          <p:cNvSpPr txBox="1">
            <a:spLocks noChangeArrowheads="1"/>
          </p:cNvSpPr>
          <p:nvPr/>
        </p:nvSpPr>
        <p:spPr bwMode="auto">
          <a:xfrm>
            <a:off x="6400800" y="10668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   F     </a:t>
            </a:r>
          </a:p>
        </p:txBody>
      </p:sp>
      <p:sp>
        <p:nvSpPr>
          <p:cNvPr id="1673232" name="Text Box 16"/>
          <p:cNvSpPr txBox="1">
            <a:spLocks noChangeArrowheads="1"/>
          </p:cNvSpPr>
          <p:nvPr/>
        </p:nvSpPr>
        <p:spPr bwMode="auto">
          <a:xfrm>
            <a:off x="1371600" y="2133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     </a:t>
            </a:r>
          </a:p>
        </p:txBody>
      </p:sp>
      <p:sp>
        <p:nvSpPr>
          <p:cNvPr id="1673233" name="Text Box 17"/>
          <p:cNvSpPr txBox="1">
            <a:spLocks noChangeArrowheads="1"/>
          </p:cNvSpPr>
          <p:nvPr/>
        </p:nvSpPr>
        <p:spPr bwMode="auto">
          <a:xfrm>
            <a:off x="5410200" y="21336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     </a:t>
            </a:r>
          </a:p>
        </p:txBody>
      </p:sp>
      <p:sp>
        <p:nvSpPr>
          <p:cNvPr id="1673234" name="Text Box 18"/>
          <p:cNvSpPr txBox="1">
            <a:spLocks noChangeArrowheads="1"/>
          </p:cNvSpPr>
          <p:nvPr/>
        </p:nvSpPr>
        <p:spPr bwMode="auto">
          <a:xfrm>
            <a:off x="7162800" y="2133600"/>
            <a:ext cx="175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 Dm7</a:t>
            </a:r>
          </a:p>
        </p:txBody>
      </p:sp>
      <p:sp>
        <p:nvSpPr>
          <p:cNvPr id="1673235" name="Text Box 19"/>
          <p:cNvSpPr txBox="1">
            <a:spLocks noChangeArrowheads="1"/>
          </p:cNvSpPr>
          <p:nvPr/>
        </p:nvSpPr>
        <p:spPr bwMode="auto">
          <a:xfrm>
            <a:off x="1143000" y="30480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    </a:t>
            </a:r>
          </a:p>
        </p:txBody>
      </p:sp>
      <p:sp>
        <p:nvSpPr>
          <p:cNvPr id="1673236" name="Text Box 20"/>
          <p:cNvSpPr txBox="1">
            <a:spLocks noChangeArrowheads="1"/>
          </p:cNvSpPr>
          <p:nvPr/>
        </p:nvSpPr>
        <p:spPr bwMode="auto">
          <a:xfrm>
            <a:off x="3886200" y="30480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     </a:t>
            </a:r>
          </a:p>
        </p:txBody>
      </p:sp>
      <p:sp>
        <p:nvSpPr>
          <p:cNvPr id="1673237" name="Text Box 21"/>
          <p:cNvSpPr txBox="1">
            <a:spLocks noChangeArrowheads="1"/>
          </p:cNvSpPr>
          <p:nvPr/>
        </p:nvSpPr>
        <p:spPr bwMode="auto">
          <a:xfrm>
            <a:off x="5943600" y="3048000"/>
            <a:ext cx="1828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Gm7 F/A     </a:t>
            </a:r>
          </a:p>
        </p:txBody>
      </p:sp>
      <p:sp>
        <p:nvSpPr>
          <p:cNvPr id="1673238" name="Text Box 22"/>
          <p:cNvSpPr txBox="1">
            <a:spLocks noChangeArrowheads="1"/>
          </p:cNvSpPr>
          <p:nvPr/>
        </p:nvSpPr>
        <p:spPr bwMode="auto">
          <a:xfrm>
            <a:off x="1371600" y="38100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     </a:t>
            </a:r>
          </a:p>
        </p:txBody>
      </p:sp>
      <p:sp>
        <p:nvSpPr>
          <p:cNvPr id="1673239" name="Text Box 23"/>
          <p:cNvSpPr txBox="1">
            <a:spLocks noChangeArrowheads="1"/>
          </p:cNvSpPr>
          <p:nvPr/>
        </p:nvSpPr>
        <p:spPr bwMode="auto">
          <a:xfrm>
            <a:off x="5410200" y="3810000"/>
            <a:ext cx="2895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Dm/A Am/C# Dm    </a:t>
            </a:r>
          </a:p>
        </p:txBody>
      </p:sp>
      <p:sp>
        <p:nvSpPr>
          <p:cNvPr id="1673240" name="Text Box 24"/>
          <p:cNvSpPr txBox="1">
            <a:spLocks noChangeArrowheads="1"/>
          </p:cNvSpPr>
          <p:nvPr/>
        </p:nvSpPr>
        <p:spPr bwMode="auto">
          <a:xfrm>
            <a:off x="228600" y="45720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     </a:t>
            </a:r>
          </a:p>
        </p:txBody>
      </p:sp>
      <p:sp>
        <p:nvSpPr>
          <p:cNvPr id="1673241" name="Text Box 25"/>
          <p:cNvSpPr txBox="1">
            <a:spLocks noChangeArrowheads="1"/>
          </p:cNvSpPr>
          <p:nvPr/>
        </p:nvSpPr>
        <p:spPr bwMode="auto">
          <a:xfrm>
            <a:off x="3657600" y="4648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     </a:t>
            </a:r>
          </a:p>
        </p:txBody>
      </p:sp>
      <p:sp>
        <p:nvSpPr>
          <p:cNvPr id="1673242" name="Text Box 26"/>
          <p:cNvSpPr txBox="1">
            <a:spLocks noChangeArrowheads="1"/>
          </p:cNvSpPr>
          <p:nvPr/>
        </p:nvSpPr>
        <p:spPr bwMode="auto">
          <a:xfrm>
            <a:off x="7848600" y="4648200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   </a:t>
            </a:r>
          </a:p>
        </p:txBody>
      </p:sp>
    </p:spTree>
    <p:extLst>
      <p:ext uri="{BB962C8B-B14F-4D97-AF65-F5344CB8AC3E}">
        <p14:creationId xmlns:p14="http://schemas.microsoft.com/office/powerpoint/2010/main" val="35256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-11113" y="304800"/>
            <a:ext cx="9166226" cy="685800"/>
          </a:xfrm>
          <a:prstGeom prst="rect">
            <a:avLst/>
          </a:prstGeom>
          <a:solidFill>
            <a:srgbClr val="181862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-22225" y="5387975"/>
            <a:ext cx="9166225" cy="1447800"/>
          </a:xfrm>
          <a:prstGeom prst="rect">
            <a:avLst/>
          </a:prstGeom>
          <a:solidFill>
            <a:schemeClr val="accent2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-22225" y="1143000"/>
            <a:ext cx="9166225" cy="1600200"/>
          </a:xfrm>
          <a:prstGeom prst="rect">
            <a:avLst/>
          </a:prstGeom>
          <a:solidFill>
            <a:srgbClr val="FC1010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672194" name="TextBox 1672193"/>
          <p:cNvSpPr txBox="1">
            <a:spLocks noChangeArrowheads="1"/>
          </p:cNvSpPr>
          <p:nvPr/>
        </p:nvSpPr>
        <p:spPr bwMode="auto">
          <a:xfrm>
            <a:off x="-11113" y="609600"/>
            <a:ext cx="9144001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   to Glory,    To Glory,   To Glory     --  Glory   to Glory    to God</a:t>
            </a:r>
          </a:p>
        </p:txBody>
      </p:sp>
      <p:sp>
        <p:nvSpPr>
          <p:cNvPr id="1672196" name="TextBox 1672195"/>
          <p:cNvSpPr txBox="1">
            <a:spLocks noChangeArrowheads="1"/>
          </p:cNvSpPr>
          <p:nvPr/>
        </p:nvSpPr>
        <p:spPr bwMode="auto">
          <a:xfrm>
            <a:off x="0" y="1600200"/>
            <a:ext cx="9144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Only         God   my Savior,    Be Majesty,   Dominion and  Pow--er</a:t>
            </a:r>
          </a:p>
        </p:txBody>
      </p:sp>
      <p:sp>
        <p:nvSpPr>
          <p:cNvPr id="1672197" name="TextBox 1672196"/>
          <p:cNvSpPr txBox="1">
            <a:spLocks noChangeArrowheads="1"/>
          </p:cNvSpPr>
          <p:nvPr/>
        </p:nvSpPr>
        <p:spPr bwMode="auto">
          <a:xfrm>
            <a:off x="-22225" y="2286000"/>
            <a:ext cx="9144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Forever       and Ever,     and Ever,       Be Glorified  </a:t>
            </a:r>
          </a:p>
        </p:txBody>
      </p:sp>
      <p:sp>
        <p:nvSpPr>
          <p:cNvPr id="2055" name="TextBox 1672200"/>
          <p:cNvSpPr txBox="1">
            <a:spLocks noChangeArrowheads="1"/>
          </p:cNvSpPr>
          <p:nvPr/>
        </p:nvSpPr>
        <p:spPr bwMode="auto">
          <a:xfrm>
            <a:off x="-11113" y="304800"/>
            <a:ext cx="609601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056" name="TextBox 1672201"/>
          <p:cNvSpPr txBox="1">
            <a:spLocks noChangeArrowheads="1"/>
          </p:cNvSpPr>
          <p:nvPr/>
        </p:nvSpPr>
        <p:spPr bwMode="auto">
          <a:xfrm>
            <a:off x="903288" y="304800"/>
            <a:ext cx="6096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Bb/D</a:t>
            </a:r>
          </a:p>
        </p:txBody>
      </p:sp>
      <p:sp>
        <p:nvSpPr>
          <p:cNvPr id="2057" name="TextBox 1672202"/>
          <p:cNvSpPr txBox="1">
            <a:spLocks noChangeArrowheads="1"/>
          </p:cNvSpPr>
          <p:nvPr/>
        </p:nvSpPr>
        <p:spPr bwMode="auto">
          <a:xfrm>
            <a:off x="1893888" y="3048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058" name="TextBox 1672203"/>
          <p:cNvSpPr txBox="1">
            <a:spLocks noChangeArrowheads="1"/>
          </p:cNvSpPr>
          <p:nvPr/>
        </p:nvSpPr>
        <p:spPr bwMode="auto">
          <a:xfrm>
            <a:off x="2732088" y="3048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Fm</a:t>
            </a:r>
          </a:p>
        </p:txBody>
      </p:sp>
      <p:sp>
        <p:nvSpPr>
          <p:cNvPr id="2059" name="TextBox 1672204"/>
          <p:cNvSpPr txBox="1">
            <a:spLocks noChangeArrowheads="1"/>
          </p:cNvSpPr>
          <p:nvPr/>
        </p:nvSpPr>
        <p:spPr bwMode="auto">
          <a:xfrm>
            <a:off x="3646488" y="3048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060" name="TextBox 1672205"/>
          <p:cNvSpPr txBox="1">
            <a:spLocks noChangeArrowheads="1"/>
          </p:cNvSpPr>
          <p:nvPr/>
        </p:nvSpPr>
        <p:spPr bwMode="auto">
          <a:xfrm>
            <a:off x="4560888" y="3048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G/B</a:t>
            </a:r>
          </a:p>
        </p:txBody>
      </p:sp>
      <p:sp>
        <p:nvSpPr>
          <p:cNvPr id="2061" name="TextBox 1672206"/>
          <p:cNvSpPr txBox="1">
            <a:spLocks noChangeArrowheads="1"/>
          </p:cNvSpPr>
          <p:nvPr/>
        </p:nvSpPr>
        <p:spPr bwMode="auto">
          <a:xfrm>
            <a:off x="5399088" y="3048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062" name="TextBox 1672207"/>
          <p:cNvSpPr txBox="1">
            <a:spLocks noChangeArrowheads="1"/>
          </p:cNvSpPr>
          <p:nvPr/>
        </p:nvSpPr>
        <p:spPr bwMode="auto">
          <a:xfrm>
            <a:off x="381000" y="1295400"/>
            <a:ext cx="914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Abmaj9</a:t>
            </a:r>
          </a:p>
        </p:txBody>
      </p:sp>
      <p:sp>
        <p:nvSpPr>
          <p:cNvPr id="2063" name="TextBox 1672208"/>
          <p:cNvSpPr txBox="1">
            <a:spLocks noChangeArrowheads="1"/>
          </p:cNvSpPr>
          <p:nvPr/>
        </p:nvSpPr>
        <p:spPr bwMode="auto">
          <a:xfrm>
            <a:off x="1447800" y="1295400"/>
            <a:ext cx="6096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G7+</a:t>
            </a:r>
          </a:p>
        </p:txBody>
      </p:sp>
      <p:sp>
        <p:nvSpPr>
          <p:cNvPr id="2064" name="TextBox 1672209"/>
          <p:cNvSpPr txBox="1">
            <a:spLocks noChangeArrowheads="1"/>
          </p:cNvSpPr>
          <p:nvPr/>
        </p:nvSpPr>
        <p:spPr bwMode="auto">
          <a:xfrm>
            <a:off x="2133600" y="1295400"/>
            <a:ext cx="6096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Cm7</a:t>
            </a:r>
          </a:p>
        </p:txBody>
      </p:sp>
      <p:sp>
        <p:nvSpPr>
          <p:cNvPr id="2065" name="TextBox 1672210"/>
          <p:cNvSpPr txBox="1">
            <a:spLocks noChangeArrowheads="1"/>
          </p:cNvSpPr>
          <p:nvPr/>
        </p:nvSpPr>
        <p:spPr bwMode="auto">
          <a:xfrm>
            <a:off x="5257800" y="1295400"/>
            <a:ext cx="11430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Bb7  Eb</a:t>
            </a:r>
          </a:p>
        </p:txBody>
      </p:sp>
      <p:sp>
        <p:nvSpPr>
          <p:cNvPr id="2066" name="TextBox 1672211"/>
          <p:cNvSpPr txBox="1">
            <a:spLocks noChangeArrowheads="1"/>
          </p:cNvSpPr>
          <p:nvPr/>
        </p:nvSpPr>
        <p:spPr bwMode="auto">
          <a:xfrm>
            <a:off x="206375" y="1981200"/>
            <a:ext cx="914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Abmaj9</a:t>
            </a:r>
          </a:p>
        </p:txBody>
      </p:sp>
      <p:sp>
        <p:nvSpPr>
          <p:cNvPr id="2067" name="TextBox 1672212"/>
          <p:cNvSpPr txBox="1">
            <a:spLocks noChangeArrowheads="1"/>
          </p:cNvSpPr>
          <p:nvPr/>
        </p:nvSpPr>
        <p:spPr bwMode="auto">
          <a:xfrm>
            <a:off x="1349375" y="19812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F/A</a:t>
            </a:r>
          </a:p>
        </p:txBody>
      </p:sp>
      <p:sp>
        <p:nvSpPr>
          <p:cNvPr id="2068" name="TextBox 1672213"/>
          <p:cNvSpPr txBox="1">
            <a:spLocks noChangeArrowheads="1"/>
          </p:cNvSpPr>
          <p:nvPr/>
        </p:nvSpPr>
        <p:spPr bwMode="auto">
          <a:xfrm>
            <a:off x="2416175" y="19812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Bb</a:t>
            </a:r>
          </a:p>
        </p:txBody>
      </p:sp>
      <p:sp>
        <p:nvSpPr>
          <p:cNvPr id="2069" name="TextBox 1672214"/>
          <p:cNvSpPr txBox="1">
            <a:spLocks noChangeArrowheads="1"/>
          </p:cNvSpPr>
          <p:nvPr/>
        </p:nvSpPr>
        <p:spPr bwMode="auto">
          <a:xfrm>
            <a:off x="3635375" y="1981200"/>
            <a:ext cx="8382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Eb2+/B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0" y="3048000"/>
            <a:ext cx="9144000" cy="1981200"/>
          </a:xfrm>
          <a:prstGeom prst="rect">
            <a:avLst/>
          </a:prstGeom>
          <a:solidFill>
            <a:schemeClr val="tx1"/>
          </a:solidFill>
          <a:ln w="25400" cap="rnd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-33338" y="3581400"/>
            <a:ext cx="9144001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Let The People Praise Him         Rejoice in all  his  goodness      and be  thankful  for  all   He  has  done …</a:t>
            </a:r>
          </a:p>
        </p:txBody>
      </p:sp>
      <p:sp>
        <p:nvSpPr>
          <p:cNvPr id="2072" name="TextBox 25"/>
          <p:cNvSpPr txBox="1">
            <a:spLocks noChangeArrowheads="1"/>
          </p:cNvSpPr>
          <p:nvPr/>
        </p:nvSpPr>
        <p:spPr bwMode="auto">
          <a:xfrm>
            <a:off x="-11113" y="3276600"/>
            <a:ext cx="533401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073" name="TextBox 26"/>
          <p:cNvSpPr txBox="1">
            <a:spLocks noChangeArrowheads="1"/>
          </p:cNvSpPr>
          <p:nvPr/>
        </p:nvSpPr>
        <p:spPr bwMode="auto">
          <a:xfrm>
            <a:off x="728663" y="3276600"/>
            <a:ext cx="6858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Bb/D</a:t>
            </a:r>
          </a:p>
        </p:txBody>
      </p:sp>
      <p:sp>
        <p:nvSpPr>
          <p:cNvPr id="2074" name="TextBox 27"/>
          <p:cNvSpPr txBox="1">
            <a:spLocks noChangeArrowheads="1"/>
          </p:cNvSpPr>
          <p:nvPr/>
        </p:nvSpPr>
        <p:spPr bwMode="auto">
          <a:xfrm>
            <a:off x="1566863" y="3276600"/>
            <a:ext cx="4572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075" name="TextBox 28"/>
          <p:cNvSpPr txBox="1">
            <a:spLocks noChangeArrowheads="1"/>
          </p:cNvSpPr>
          <p:nvPr/>
        </p:nvSpPr>
        <p:spPr bwMode="auto">
          <a:xfrm>
            <a:off x="2328863" y="3276600"/>
            <a:ext cx="3810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latin typeface="Times New Roman" pitchFamily="18" charset="0"/>
              </a:rPr>
              <a:t>G</a:t>
            </a:r>
          </a:p>
        </p:txBody>
      </p:sp>
      <p:sp>
        <p:nvSpPr>
          <p:cNvPr id="2076" name="TextBox 29"/>
          <p:cNvSpPr txBox="1">
            <a:spLocks noChangeArrowheads="1"/>
          </p:cNvSpPr>
          <p:nvPr/>
        </p:nvSpPr>
        <p:spPr bwMode="auto">
          <a:xfrm>
            <a:off x="5910263" y="3276600"/>
            <a:ext cx="914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Abmaj9</a:t>
            </a:r>
          </a:p>
        </p:txBody>
      </p:sp>
      <p:sp>
        <p:nvSpPr>
          <p:cNvPr id="2077" name="TextBox 30"/>
          <p:cNvSpPr txBox="1">
            <a:spLocks noChangeArrowheads="1"/>
          </p:cNvSpPr>
          <p:nvPr/>
        </p:nvSpPr>
        <p:spPr bwMode="auto">
          <a:xfrm>
            <a:off x="6977063" y="3298825"/>
            <a:ext cx="403225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2078" name="TextBox 31"/>
          <p:cNvSpPr txBox="1">
            <a:spLocks noChangeArrowheads="1"/>
          </p:cNvSpPr>
          <p:nvPr/>
        </p:nvSpPr>
        <p:spPr bwMode="auto">
          <a:xfrm>
            <a:off x="7967663" y="3276600"/>
            <a:ext cx="644525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079" name="TextBox 32"/>
          <p:cNvSpPr txBox="1">
            <a:spLocks noChangeArrowheads="1"/>
          </p:cNvSpPr>
          <p:nvPr/>
        </p:nvSpPr>
        <p:spPr bwMode="auto">
          <a:xfrm>
            <a:off x="-33338" y="5410200"/>
            <a:ext cx="1023938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>
                <a:latin typeface="Times New Roman" pitchFamily="18" charset="0"/>
              </a:rPr>
              <a:t>C-D-Eb-E</a:t>
            </a:r>
          </a:p>
        </p:txBody>
      </p:sp>
      <p:sp>
        <p:nvSpPr>
          <p:cNvPr id="2080" name="TextBox 33"/>
          <p:cNvSpPr txBox="1">
            <a:spLocks noChangeArrowheads="1"/>
          </p:cNvSpPr>
          <p:nvPr/>
        </p:nvSpPr>
        <p:spPr bwMode="auto">
          <a:xfrm>
            <a:off x="2862263" y="32766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081" name="TextBox 34"/>
          <p:cNvSpPr txBox="1">
            <a:spLocks noChangeArrowheads="1"/>
          </p:cNvSpPr>
          <p:nvPr/>
        </p:nvSpPr>
        <p:spPr bwMode="auto">
          <a:xfrm>
            <a:off x="3548063" y="3276600"/>
            <a:ext cx="6096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Bb/D</a:t>
            </a:r>
          </a:p>
        </p:txBody>
      </p:sp>
      <p:sp>
        <p:nvSpPr>
          <p:cNvPr id="2082" name="TextBox 35"/>
          <p:cNvSpPr txBox="1">
            <a:spLocks noChangeArrowheads="1"/>
          </p:cNvSpPr>
          <p:nvPr/>
        </p:nvSpPr>
        <p:spPr bwMode="auto">
          <a:xfrm>
            <a:off x="4233863" y="3276600"/>
            <a:ext cx="4572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083" name="TextBox 36"/>
          <p:cNvSpPr txBox="1">
            <a:spLocks noChangeArrowheads="1"/>
          </p:cNvSpPr>
          <p:nvPr/>
        </p:nvSpPr>
        <p:spPr bwMode="auto">
          <a:xfrm>
            <a:off x="4995863" y="3276600"/>
            <a:ext cx="338137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latin typeface="Times New Roman" pitchFamily="18" charset="0"/>
              </a:rPr>
              <a:t>G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-33338" y="4213225"/>
            <a:ext cx="9144001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Tell   the genera-tions             from the moun--tains to  the   valleys             by   His Spirit the Victory is  Won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0" y="5715000"/>
            <a:ext cx="9144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For The Lord--------------  is worthy to be praised,  His   hand of salvation   has saved me this hour</a:t>
            </a:r>
          </a:p>
        </p:txBody>
      </p:sp>
      <p:sp>
        <p:nvSpPr>
          <p:cNvPr id="2086" name="TextBox 52"/>
          <p:cNvSpPr txBox="1">
            <a:spLocks noChangeArrowheads="1"/>
          </p:cNvSpPr>
          <p:nvPr/>
        </p:nvSpPr>
        <p:spPr bwMode="auto">
          <a:xfrm>
            <a:off x="1676400" y="5410200"/>
            <a:ext cx="14478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Fm - Eb/G - Bb</a:t>
            </a:r>
          </a:p>
        </p:txBody>
      </p:sp>
      <p:sp>
        <p:nvSpPr>
          <p:cNvPr id="2087" name="TextBox 53"/>
          <p:cNvSpPr txBox="1">
            <a:spLocks noChangeArrowheads="1"/>
          </p:cNvSpPr>
          <p:nvPr/>
        </p:nvSpPr>
        <p:spPr bwMode="auto">
          <a:xfrm>
            <a:off x="5486400" y="5410200"/>
            <a:ext cx="14478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Fm - Eb/G - Bb</a:t>
            </a:r>
          </a:p>
        </p:txBody>
      </p:sp>
      <p:sp>
        <p:nvSpPr>
          <p:cNvPr id="2088" name="TextBox 54"/>
          <p:cNvSpPr txBox="1">
            <a:spLocks noChangeArrowheads="1"/>
          </p:cNvSpPr>
          <p:nvPr/>
        </p:nvSpPr>
        <p:spPr bwMode="auto">
          <a:xfrm>
            <a:off x="3276600" y="54102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089" name="TextBox 55"/>
          <p:cNvSpPr txBox="1">
            <a:spLocks noChangeArrowheads="1"/>
          </p:cNvSpPr>
          <p:nvPr/>
        </p:nvSpPr>
        <p:spPr bwMode="auto">
          <a:xfrm>
            <a:off x="4267200" y="54102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Ab</a:t>
            </a:r>
          </a:p>
        </p:txBody>
      </p:sp>
      <p:sp>
        <p:nvSpPr>
          <p:cNvPr id="2090" name="TextBox 56"/>
          <p:cNvSpPr txBox="1">
            <a:spLocks noChangeArrowheads="1"/>
          </p:cNvSpPr>
          <p:nvPr/>
        </p:nvSpPr>
        <p:spPr bwMode="auto">
          <a:xfrm>
            <a:off x="7227888" y="5410200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091" name="TextBox 57"/>
          <p:cNvSpPr txBox="1">
            <a:spLocks noChangeArrowheads="1"/>
          </p:cNvSpPr>
          <p:nvPr/>
        </p:nvSpPr>
        <p:spPr bwMode="auto">
          <a:xfrm>
            <a:off x="8218488" y="5410200"/>
            <a:ext cx="914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C/E   C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3338" y="6350000"/>
            <a:ext cx="91440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O’  Lord---------------- ---beyond the balance of our days   Be  Glory &amp; Hon-or,   Dominion   and Power</a:t>
            </a:r>
          </a:p>
        </p:txBody>
      </p:sp>
      <p:sp>
        <p:nvSpPr>
          <p:cNvPr id="2093" name="TextBox 59"/>
          <p:cNvSpPr txBox="1">
            <a:spLocks noChangeArrowheads="1"/>
          </p:cNvSpPr>
          <p:nvPr/>
        </p:nvSpPr>
        <p:spPr bwMode="auto">
          <a:xfrm>
            <a:off x="795338" y="6045200"/>
            <a:ext cx="1163637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Fm - Eb/G</a:t>
            </a:r>
          </a:p>
        </p:txBody>
      </p:sp>
      <p:sp>
        <p:nvSpPr>
          <p:cNvPr id="2094" name="TextBox 60"/>
          <p:cNvSpPr txBox="1">
            <a:spLocks noChangeArrowheads="1"/>
          </p:cNvSpPr>
          <p:nvPr/>
        </p:nvSpPr>
        <p:spPr bwMode="auto">
          <a:xfrm>
            <a:off x="5387975" y="6073775"/>
            <a:ext cx="14478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Fm - Eb/G - Bb</a:t>
            </a:r>
          </a:p>
        </p:txBody>
      </p:sp>
      <p:sp>
        <p:nvSpPr>
          <p:cNvPr id="2095" name="TextBox 61"/>
          <p:cNvSpPr txBox="1">
            <a:spLocks noChangeArrowheads="1"/>
          </p:cNvSpPr>
          <p:nvPr/>
        </p:nvSpPr>
        <p:spPr bwMode="auto">
          <a:xfrm>
            <a:off x="2471738" y="6045200"/>
            <a:ext cx="5334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Bb</a:t>
            </a:r>
          </a:p>
        </p:txBody>
      </p:sp>
      <p:sp>
        <p:nvSpPr>
          <p:cNvPr id="2096" name="TextBox 62"/>
          <p:cNvSpPr txBox="1">
            <a:spLocks noChangeArrowheads="1"/>
          </p:cNvSpPr>
          <p:nvPr/>
        </p:nvSpPr>
        <p:spPr bwMode="auto">
          <a:xfrm>
            <a:off x="4549775" y="6073775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Ab</a:t>
            </a:r>
          </a:p>
        </p:txBody>
      </p:sp>
      <p:sp>
        <p:nvSpPr>
          <p:cNvPr id="2097" name="TextBox 63"/>
          <p:cNvSpPr txBox="1">
            <a:spLocks noChangeArrowheads="1"/>
          </p:cNvSpPr>
          <p:nvPr/>
        </p:nvSpPr>
        <p:spPr bwMode="auto">
          <a:xfrm>
            <a:off x="6967538" y="6045200"/>
            <a:ext cx="5334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098" name="TextBox 64"/>
          <p:cNvSpPr txBox="1">
            <a:spLocks noChangeArrowheads="1"/>
          </p:cNvSpPr>
          <p:nvPr/>
        </p:nvSpPr>
        <p:spPr bwMode="auto">
          <a:xfrm>
            <a:off x="8131175" y="6073775"/>
            <a:ext cx="914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C/E   C</a:t>
            </a:r>
          </a:p>
        </p:txBody>
      </p:sp>
      <p:sp>
        <p:nvSpPr>
          <p:cNvPr id="2099" name="TextBox 65"/>
          <p:cNvSpPr txBox="1">
            <a:spLocks noChangeArrowheads="1"/>
          </p:cNvSpPr>
          <p:nvPr/>
        </p:nvSpPr>
        <p:spPr bwMode="auto">
          <a:xfrm>
            <a:off x="3406775" y="6073775"/>
            <a:ext cx="533400" cy="323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100" name="TextBox 82"/>
          <p:cNvSpPr txBox="1">
            <a:spLocks noChangeArrowheads="1"/>
          </p:cNvSpPr>
          <p:nvPr/>
        </p:nvSpPr>
        <p:spPr bwMode="auto">
          <a:xfrm>
            <a:off x="-22225" y="3908425"/>
            <a:ext cx="5334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101" name="TextBox 83"/>
          <p:cNvSpPr txBox="1">
            <a:spLocks noChangeArrowheads="1"/>
          </p:cNvSpPr>
          <p:nvPr/>
        </p:nvSpPr>
        <p:spPr bwMode="auto">
          <a:xfrm>
            <a:off x="719138" y="3908425"/>
            <a:ext cx="6858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Bb/D</a:t>
            </a:r>
          </a:p>
        </p:txBody>
      </p:sp>
      <p:sp>
        <p:nvSpPr>
          <p:cNvPr id="2102" name="TextBox 84"/>
          <p:cNvSpPr txBox="1">
            <a:spLocks noChangeArrowheads="1"/>
          </p:cNvSpPr>
          <p:nvPr/>
        </p:nvSpPr>
        <p:spPr bwMode="auto">
          <a:xfrm>
            <a:off x="1490663" y="3908425"/>
            <a:ext cx="4572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103" name="TextBox 85"/>
          <p:cNvSpPr txBox="1">
            <a:spLocks noChangeArrowheads="1"/>
          </p:cNvSpPr>
          <p:nvPr/>
        </p:nvSpPr>
        <p:spPr bwMode="auto">
          <a:xfrm>
            <a:off x="2100263" y="3908425"/>
            <a:ext cx="3810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latin typeface="Times New Roman" pitchFamily="18" charset="0"/>
              </a:rPr>
              <a:t>G</a:t>
            </a:r>
          </a:p>
        </p:txBody>
      </p:sp>
      <p:sp>
        <p:nvSpPr>
          <p:cNvPr id="2104" name="TextBox 86"/>
          <p:cNvSpPr txBox="1">
            <a:spLocks noChangeArrowheads="1"/>
          </p:cNvSpPr>
          <p:nvPr/>
        </p:nvSpPr>
        <p:spPr bwMode="auto">
          <a:xfrm>
            <a:off x="6519863" y="3908425"/>
            <a:ext cx="9144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Abmaj9</a:t>
            </a:r>
          </a:p>
        </p:txBody>
      </p:sp>
      <p:sp>
        <p:nvSpPr>
          <p:cNvPr id="2105" name="TextBox 87"/>
          <p:cNvSpPr txBox="1">
            <a:spLocks noChangeArrowheads="1"/>
          </p:cNvSpPr>
          <p:nvPr/>
        </p:nvSpPr>
        <p:spPr bwMode="auto">
          <a:xfrm>
            <a:off x="7510463" y="3908425"/>
            <a:ext cx="403225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2106" name="TextBox 88"/>
          <p:cNvSpPr txBox="1">
            <a:spLocks noChangeArrowheads="1"/>
          </p:cNvSpPr>
          <p:nvPr/>
        </p:nvSpPr>
        <p:spPr bwMode="auto">
          <a:xfrm>
            <a:off x="8272463" y="3908425"/>
            <a:ext cx="644525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107" name="TextBox 89"/>
          <p:cNvSpPr txBox="1">
            <a:spLocks noChangeArrowheads="1"/>
          </p:cNvSpPr>
          <p:nvPr/>
        </p:nvSpPr>
        <p:spPr bwMode="auto">
          <a:xfrm>
            <a:off x="3167063" y="3908425"/>
            <a:ext cx="5334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Cm</a:t>
            </a:r>
          </a:p>
        </p:txBody>
      </p:sp>
      <p:sp>
        <p:nvSpPr>
          <p:cNvPr id="2108" name="TextBox 90"/>
          <p:cNvSpPr txBox="1">
            <a:spLocks noChangeArrowheads="1"/>
          </p:cNvSpPr>
          <p:nvPr/>
        </p:nvSpPr>
        <p:spPr bwMode="auto">
          <a:xfrm>
            <a:off x="3700463" y="3908425"/>
            <a:ext cx="6096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Bb/D</a:t>
            </a:r>
          </a:p>
        </p:txBody>
      </p:sp>
      <p:sp>
        <p:nvSpPr>
          <p:cNvPr id="2109" name="TextBox 91"/>
          <p:cNvSpPr txBox="1">
            <a:spLocks noChangeArrowheads="1"/>
          </p:cNvSpPr>
          <p:nvPr/>
        </p:nvSpPr>
        <p:spPr bwMode="auto">
          <a:xfrm>
            <a:off x="4767263" y="3908425"/>
            <a:ext cx="457200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latin typeface="Times New Roman" pitchFamily="18" charset="0"/>
              </a:rPr>
              <a:t>Eb</a:t>
            </a:r>
          </a:p>
        </p:txBody>
      </p:sp>
      <p:sp>
        <p:nvSpPr>
          <p:cNvPr id="2110" name="TextBox 92"/>
          <p:cNvSpPr txBox="1">
            <a:spLocks noChangeArrowheads="1"/>
          </p:cNvSpPr>
          <p:nvPr/>
        </p:nvSpPr>
        <p:spPr bwMode="auto">
          <a:xfrm>
            <a:off x="5605463" y="3908425"/>
            <a:ext cx="338137" cy="322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500" b="1">
                <a:latin typeface="Times New Roman" pitchFamily="18" charset="0"/>
              </a:rPr>
              <a:t>G</a:t>
            </a:r>
          </a:p>
        </p:txBody>
      </p:sp>
      <p:sp>
        <p:nvSpPr>
          <p:cNvPr id="2111" name="TextBox 6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81800" y="11113"/>
            <a:ext cx="1600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800" u="sng">
                <a:solidFill>
                  <a:srgbClr val="FFFF00"/>
                </a:solidFill>
              </a:rPr>
              <a:t>Song ID: </a:t>
            </a:r>
            <a:r>
              <a:rPr lang="en-US" sz="1800" u="sng">
                <a:solidFill>
                  <a:srgbClr val="FFFF00"/>
                </a:solidFill>
                <a:hlinkClick r:id="rId3"/>
              </a:rPr>
              <a:t>154</a:t>
            </a:r>
            <a:endParaRPr lang="en-US" sz="1800" u="sng">
              <a:solidFill>
                <a:srgbClr val="FFFF00"/>
              </a:solidFill>
            </a:endParaRPr>
          </a:p>
        </p:txBody>
      </p:sp>
      <p:pic>
        <p:nvPicPr>
          <p:cNvPr id="2112" name="Rectangle 68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-11113"/>
            <a:ext cx="352425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02" name="Rectangle 38"/>
          <p:cNvSpPr>
            <a:spLocks noChangeArrowheads="1"/>
          </p:cNvSpPr>
          <p:nvPr/>
        </p:nvSpPr>
        <p:spPr bwMode="auto">
          <a:xfrm>
            <a:off x="0" y="1905000"/>
            <a:ext cx="9144000" cy="1828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301" name="Rectangle 37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Nobody like Jesus, you won’t ever find            Nobody Like Jesus, you won’t ever,  ever,  ever  find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0" y="1295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He’s the same yesterday, and forever        Nobody like Jesus   you won’t ever, ever, ever find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5334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057400" y="304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4267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5943600" y="30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8077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28194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4191000" y="9906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57912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685800" y="990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8001000" y="990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0" y="2438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You can search high and low           It doesn’t matter where you go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0" y="3200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You won’t ever find                  Find nobody like the Lord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0" y="441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Jesus,  Jesus                 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5181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Nobody like Jesus              You won’t ever, ever, ever find                  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1828800" y="2133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724400" y="2133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2133600" y="2895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4724400" y="2895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477000" y="2895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4038600" y="4114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648200" y="411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2209800" y="4876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4343400" y="4876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6477000" y="4876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0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25"/>
          <p:cNvSpPr/>
          <p:nvPr/>
        </p:nvSpPr>
        <p:spPr bwMode="auto">
          <a:xfrm>
            <a:off x="3175" y="1833563"/>
            <a:ext cx="9123363" cy="3624262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1682750" y="2033588"/>
            <a:ext cx="2232025" cy="50165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-7938" y="331788"/>
            <a:ext cx="9142413" cy="14954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0" y="0"/>
            <a:ext cx="9155113" cy="31591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4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30163"/>
            <a:ext cx="300038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65138" y="1427163"/>
            <a:ext cx="8596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Is it true that you are thinking of me     How You love me it’s amazing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8100" y="1827213"/>
            <a:ext cx="9572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</a:t>
            </a:r>
          </a:p>
        </p:txBody>
      </p:sp>
      <p:sp>
        <p:nvSpPr>
          <p:cNvPr id="2057" name="Text Box 4"/>
          <p:cNvSpPr txBox="1">
            <a:spLocks noChangeArrowheads="1"/>
          </p:cNvSpPr>
          <p:nvPr/>
        </p:nvSpPr>
        <p:spPr bwMode="auto">
          <a:xfrm>
            <a:off x="436563" y="687388"/>
            <a:ext cx="860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Who am I that you are mindful of me   that you hear me when I call</a:t>
            </a:r>
          </a:p>
        </p:txBody>
      </p:sp>
      <p:sp>
        <p:nvSpPr>
          <p:cNvPr id="85" name="Text Box 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41850" y="377825"/>
            <a:ext cx="7239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1797050" y="2935288"/>
            <a:ext cx="7396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79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92338" y="1103313"/>
            <a:ext cx="7239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558800" y="1106488"/>
            <a:ext cx="87471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E2maj7</a:t>
            </a:r>
          </a:p>
        </p:txBody>
      </p:sp>
      <p:sp>
        <p:nvSpPr>
          <p:cNvPr id="90" name="Text Box 9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61138" y="1125538"/>
            <a:ext cx="52705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" name="Text Box 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86288" y="1125538"/>
            <a:ext cx="744537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65475" y="1106488"/>
            <a:ext cx="91281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G#/C#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9" name="Text Box 9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165475" y="2597150"/>
            <a:ext cx="7493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G#aug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698625" y="2617788"/>
            <a:ext cx="10414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G#sus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/C#</a:t>
            </a: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-14288" y="331788"/>
            <a:ext cx="514351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-14288" y="5457825"/>
            <a:ext cx="9155113" cy="757238"/>
          </a:xfrm>
          <a:prstGeom prst="rect">
            <a:avLst/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69" name="Text Box 6"/>
          <p:cNvSpPr txBox="1">
            <a:spLocks noChangeArrowheads="1"/>
          </p:cNvSpPr>
          <p:nvPr/>
        </p:nvSpPr>
        <p:spPr bwMode="auto">
          <a:xfrm>
            <a:off x="1276350" y="5815013"/>
            <a:ext cx="786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God   Almighty,    Lord of Glory    You  have   called   me friend</a:t>
            </a:r>
          </a:p>
        </p:txBody>
      </p:sp>
      <p:sp>
        <p:nvSpPr>
          <p:cNvPr id="145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101975" y="4722813"/>
            <a:ext cx="4381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" name="Text Box 9"/>
          <p:cNvSpPr txBox="1">
            <a:spLocks noChangeArrowheads="1"/>
          </p:cNvSpPr>
          <p:nvPr/>
        </p:nvSpPr>
        <p:spPr bwMode="auto">
          <a:xfrm>
            <a:off x="12700" y="5459413"/>
            <a:ext cx="9826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Bridge: </a:t>
            </a:r>
          </a:p>
        </p:txBody>
      </p:sp>
      <p:sp>
        <p:nvSpPr>
          <p:cNvPr id="2072" name="Text Box 4"/>
          <p:cNvSpPr txBox="1">
            <a:spLocks noChangeArrowheads="1"/>
          </p:cNvSpPr>
          <p:nvPr/>
        </p:nvSpPr>
        <p:spPr bwMode="auto">
          <a:xfrm>
            <a:off x="1797050" y="3679825"/>
            <a:ext cx="736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87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914775" y="3332163"/>
            <a:ext cx="693738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6694488" y="3355975"/>
            <a:ext cx="625475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Bm9</a:t>
            </a:r>
          </a:p>
        </p:txBody>
      </p:sp>
      <p:sp>
        <p:nvSpPr>
          <p:cNvPr id="117" name="Text Box 9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993900" y="3338513"/>
            <a:ext cx="7937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76" name="Text Box 4"/>
          <p:cNvSpPr txBox="1">
            <a:spLocks noChangeArrowheads="1"/>
          </p:cNvSpPr>
          <p:nvPr/>
        </p:nvSpPr>
        <p:spPr bwMode="auto">
          <a:xfrm>
            <a:off x="1763713" y="4359275"/>
            <a:ext cx="7399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127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109788" y="4079875"/>
            <a:ext cx="693737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181475" y="4079875"/>
            <a:ext cx="7620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5600700" y="4081463"/>
            <a:ext cx="61436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" name="Text Box 9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999288" y="4064000"/>
            <a:ext cx="81756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81" name="Text Box 4"/>
          <p:cNvSpPr txBox="1">
            <a:spLocks noChangeArrowheads="1"/>
          </p:cNvSpPr>
          <p:nvPr/>
        </p:nvSpPr>
        <p:spPr bwMode="auto">
          <a:xfrm>
            <a:off x="1712913" y="5057775"/>
            <a:ext cx="7413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He calls me friend                    He  calls   me  friend</a:t>
            </a:r>
          </a:p>
        </p:txBody>
      </p:sp>
      <p:sp>
        <p:nvSpPr>
          <p:cNvPr id="135" name="Text Box 9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5330825" y="4759325"/>
            <a:ext cx="817563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F#sus7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507163" y="4760913"/>
            <a:ext cx="4381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903538" y="2095500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389313" y="2095500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4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789113" y="2095500"/>
            <a:ext cx="10175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Punch Hit: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4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22475" y="5491163"/>
            <a:ext cx="76200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8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08388" y="5494338"/>
            <a:ext cx="7350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E2/G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9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373688" y="5521325"/>
            <a:ext cx="95091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r>
              <a:rPr lang="en-US" sz="1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(4)</a:t>
            </a:r>
          </a:p>
        </p:txBody>
      </p:sp>
      <p:sp>
        <p:nvSpPr>
          <p:cNvPr id="160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7210425" y="5521325"/>
            <a:ext cx="7620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1" name="Text Box 9"/>
          <p:cNvSpPr txBox="1">
            <a:spLocks noChangeArrowheads="1"/>
          </p:cNvSpPr>
          <p:nvPr/>
        </p:nvSpPr>
        <p:spPr bwMode="auto">
          <a:xfrm>
            <a:off x="8016875" y="5537200"/>
            <a:ext cx="1103313" cy="554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Last time: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E2/B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2" name="Text Box 9"/>
          <p:cNvSpPr txBox="1">
            <a:spLocks noChangeArrowheads="1"/>
          </p:cNvSpPr>
          <p:nvPr/>
        </p:nvSpPr>
        <p:spPr bwMode="auto">
          <a:xfrm>
            <a:off x="1116013" y="5459413"/>
            <a:ext cx="5826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4X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4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28875" y="371475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5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561138" y="377825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53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9525" y="5059363"/>
            <a:ext cx="9144000" cy="1676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80"/>
          <p:cNvSpPr>
            <a:spLocks noChangeArrowheads="1"/>
          </p:cNvSpPr>
          <p:nvPr/>
        </p:nvSpPr>
        <p:spPr bwMode="auto">
          <a:xfrm>
            <a:off x="9525" y="2468563"/>
            <a:ext cx="9144000" cy="2590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Rectangle 79"/>
          <p:cNvSpPr>
            <a:spLocks noChangeArrowheads="1"/>
          </p:cNvSpPr>
          <p:nvPr/>
        </p:nvSpPr>
        <p:spPr bwMode="auto">
          <a:xfrm>
            <a:off x="9525" y="487363"/>
            <a:ext cx="9144000" cy="198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9525" y="14017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My heart’s not content so I’m yearning                       To be close and made true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9525" y="20875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Do with me what You choose             So I can be a vessel You pour through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9525" y="79216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FFFF"/>
                </a:solidFill>
              </a:rPr>
              <a:t>Your mercies are new every morning                  So I run to You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1000125" y="4873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295525" y="4873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3133725" y="4873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4276725" y="487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6334125" y="487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1762125" y="17827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31337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5287" name="Text Box 2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81525" y="1782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5191125" y="1782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58007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6257925" y="1782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7400925" y="17827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1304925" y="10969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2295525" y="10969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3743325" y="1096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334125" y="1096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2072" name="Text Box 33"/>
          <p:cNvSpPr txBox="1">
            <a:spLocks noChangeArrowheads="1"/>
          </p:cNvSpPr>
          <p:nvPr/>
        </p:nvSpPr>
        <p:spPr bwMode="auto">
          <a:xfrm>
            <a:off x="9525" y="28495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Every day I seek Your face             To bathe myself in Your sweet grace   </a:t>
            </a:r>
          </a:p>
        </p:txBody>
      </p:sp>
      <p:sp>
        <p:nvSpPr>
          <p:cNvPr id="2073" name="Text Box 34"/>
          <p:cNvSpPr txBox="1">
            <a:spLocks noChangeArrowheads="1"/>
          </p:cNvSpPr>
          <p:nvPr/>
        </p:nvSpPr>
        <p:spPr bwMode="auto">
          <a:xfrm>
            <a:off x="9525" y="34591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need your strength to wash over me</a:t>
            </a:r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9525" y="40687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Father I need You to pick me up          And heal me with Your gentle touch   </a:t>
            </a: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9525" y="46783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Lord I need Your love.            Lord, I receive Your love</a:t>
            </a:r>
          </a:p>
        </p:txBody>
      </p:sp>
      <p:sp>
        <p:nvSpPr>
          <p:cNvPr id="2076" name="Text Box 37"/>
          <p:cNvSpPr txBox="1">
            <a:spLocks noChangeArrowheads="1"/>
          </p:cNvSpPr>
          <p:nvPr/>
        </p:nvSpPr>
        <p:spPr bwMode="auto">
          <a:xfrm>
            <a:off x="9525" y="55165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will run after You       Seek to be made true       I need so much of You</a:t>
            </a:r>
          </a:p>
        </p:txBody>
      </p:sp>
      <p:sp>
        <p:nvSpPr>
          <p:cNvPr id="2077" name="Text Box 38"/>
          <p:cNvSpPr txBox="1">
            <a:spLocks noChangeArrowheads="1"/>
          </p:cNvSpPr>
          <p:nvPr/>
        </p:nvSpPr>
        <p:spPr bwMode="auto">
          <a:xfrm>
            <a:off x="9525" y="6202363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I will walk in Your grace      To that hiding place       Where I find more of You</a:t>
            </a:r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1685925" y="25447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4657725" y="2544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5953125" y="25447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2981325" y="3154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07" name="Text Box 4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1925" y="3154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5038725" y="31543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5724525" y="31543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1533525" y="37639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4886325" y="3763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6562725" y="37639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2219325" y="4373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2676525" y="4373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3743325" y="4373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4810125" y="4373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5267325" y="4373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6257925" y="4373563"/>
            <a:ext cx="1066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  A</a:t>
            </a:r>
          </a:p>
        </p:txBody>
      </p:sp>
      <p:sp>
        <p:nvSpPr>
          <p:cNvPr id="1675319" name="Text Box 55"/>
          <p:cNvSpPr txBox="1">
            <a:spLocks noChangeArrowheads="1"/>
          </p:cNvSpPr>
          <p:nvPr/>
        </p:nvSpPr>
        <p:spPr bwMode="auto">
          <a:xfrm>
            <a:off x="14573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0" name="Text Box 56"/>
          <p:cNvSpPr txBox="1">
            <a:spLocks noChangeArrowheads="1"/>
          </p:cNvSpPr>
          <p:nvPr/>
        </p:nvSpPr>
        <p:spPr bwMode="auto">
          <a:xfrm>
            <a:off x="35909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1" name="Text Box 57"/>
          <p:cNvSpPr txBox="1">
            <a:spLocks noChangeArrowheads="1"/>
          </p:cNvSpPr>
          <p:nvPr/>
        </p:nvSpPr>
        <p:spPr bwMode="auto">
          <a:xfrm>
            <a:off x="5572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25" name="Text Box 6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907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26" name="Text Box 62"/>
          <p:cNvSpPr txBox="1">
            <a:spLocks noChangeArrowheads="1"/>
          </p:cNvSpPr>
          <p:nvPr/>
        </p:nvSpPr>
        <p:spPr bwMode="auto">
          <a:xfrm>
            <a:off x="2905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27" name="Text Box 6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19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28" name="Text Box 64"/>
          <p:cNvSpPr txBox="1">
            <a:spLocks noChangeArrowheads="1"/>
          </p:cNvSpPr>
          <p:nvPr/>
        </p:nvSpPr>
        <p:spPr bwMode="auto">
          <a:xfrm>
            <a:off x="48863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29" name="Text Box 65"/>
          <p:cNvSpPr txBox="1">
            <a:spLocks noChangeArrowheads="1"/>
          </p:cNvSpPr>
          <p:nvPr/>
        </p:nvSpPr>
        <p:spPr bwMode="auto">
          <a:xfrm>
            <a:off x="5953125" y="521176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0" name="Text Box 66"/>
          <p:cNvSpPr txBox="1">
            <a:spLocks noChangeArrowheads="1"/>
          </p:cNvSpPr>
          <p:nvPr/>
        </p:nvSpPr>
        <p:spPr bwMode="auto">
          <a:xfrm>
            <a:off x="6715125" y="52117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31" name="Text Box 67"/>
          <p:cNvSpPr txBox="1">
            <a:spLocks noChangeArrowheads="1"/>
          </p:cNvSpPr>
          <p:nvPr/>
        </p:nvSpPr>
        <p:spPr bwMode="auto">
          <a:xfrm>
            <a:off x="7172325" y="5211763"/>
            <a:ext cx="1676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- D/F# - Em</a:t>
            </a:r>
          </a:p>
        </p:txBody>
      </p:sp>
      <p:sp>
        <p:nvSpPr>
          <p:cNvPr id="1675332" name="Text Box 68"/>
          <p:cNvSpPr txBox="1">
            <a:spLocks noChangeArrowheads="1"/>
          </p:cNvSpPr>
          <p:nvPr/>
        </p:nvSpPr>
        <p:spPr bwMode="auto">
          <a:xfrm>
            <a:off x="12287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33" name="Text Box 69"/>
          <p:cNvSpPr txBox="1">
            <a:spLocks noChangeArrowheads="1"/>
          </p:cNvSpPr>
          <p:nvPr/>
        </p:nvSpPr>
        <p:spPr bwMode="auto">
          <a:xfrm>
            <a:off x="31337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5334" name="Text Box 70"/>
          <p:cNvSpPr txBox="1">
            <a:spLocks noChangeArrowheads="1"/>
          </p:cNvSpPr>
          <p:nvPr/>
        </p:nvSpPr>
        <p:spPr bwMode="auto">
          <a:xfrm>
            <a:off x="53435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5335" name="Text Box 7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859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6" name="Text Box 72"/>
          <p:cNvSpPr txBox="1">
            <a:spLocks noChangeArrowheads="1"/>
          </p:cNvSpPr>
          <p:nvPr/>
        </p:nvSpPr>
        <p:spPr bwMode="auto">
          <a:xfrm>
            <a:off x="26003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37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0525" y="58975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1675338" name="Text Box 74"/>
          <p:cNvSpPr txBox="1">
            <a:spLocks noChangeArrowheads="1"/>
          </p:cNvSpPr>
          <p:nvPr/>
        </p:nvSpPr>
        <p:spPr bwMode="auto">
          <a:xfrm>
            <a:off x="4886325" y="589756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675340" name="Text Box 76"/>
          <p:cNvSpPr txBox="1">
            <a:spLocks noChangeArrowheads="1"/>
          </p:cNvSpPr>
          <p:nvPr/>
        </p:nvSpPr>
        <p:spPr bwMode="auto">
          <a:xfrm>
            <a:off x="6181725" y="5897563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A2/F#</a:t>
            </a:r>
          </a:p>
        </p:txBody>
      </p:sp>
      <p:sp>
        <p:nvSpPr>
          <p:cNvPr id="1675341" name="Text Box 77"/>
          <p:cNvSpPr txBox="1">
            <a:spLocks noChangeArrowheads="1"/>
          </p:cNvSpPr>
          <p:nvPr/>
        </p:nvSpPr>
        <p:spPr bwMode="auto">
          <a:xfrm>
            <a:off x="7248525" y="5897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 - D/F# - Em   D</a:t>
            </a:r>
          </a:p>
        </p:txBody>
      </p:sp>
      <p:sp>
        <p:nvSpPr>
          <p:cNvPr id="1675342" name="Text Box 7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5725" y="5897563"/>
            <a:ext cx="1066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  A</a:t>
            </a:r>
          </a:p>
        </p:txBody>
      </p:sp>
      <p:sp>
        <p:nvSpPr>
          <p:cNvPr id="2114" name="Rectangle 2"/>
          <p:cNvSpPr>
            <a:spLocks noChangeArrowheads="1"/>
          </p:cNvSpPr>
          <p:nvPr/>
        </p:nvSpPr>
        <p:spPr bwMode="auto">
          <a:xfrm>
            <a:off x="9525" y="0"/>
            <a:ext cx="9144000" cy="487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97713" y="490538"/>
            <a:ext cx="685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7783513" y="490538"/>
            <a:ext cx="38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73" name="Text Box 7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288213" y="1150938"/>
            <a:ext cx="685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Asus</a:t>
            </a:r>
          </a:p>
        </p:txBody>
      </p:sp>
      <p:sp>
        <p:nvSpPr>
          <p:cNvPr id="74" name="Text Box 74"/>
          <p:cNvSpPr txBox="1">
            <a:spLocks noChangeArrowheads="1"/>
          </p:cNvSpPr>
          <p:nvPr/>
        </p:nvSpPr>
        <p:spPr bwMode="auto">
          <a:xfrm>
            <a:off x="7974013" y="1150938"/>
            <a:ext cx="38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99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9050" y="0"/>
            <a:ext cx="9151938" cy="17986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674284"/>
          <p:cNvSpPr>
            <a:spLocks noChangeArrowheads="1"/>
          </p:cNvSpPr>
          <p:nvPr/>
        </p:nvSpPr>
        <p:spPr bwMode="auto">
          <a:xfrm>
            <a:off x="-19050" y="1765300"/>
            <a:ext cx="9144000" cy="12065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74244" name="TextBox 1674243"/>
          <p:cNvSpPr txBox="1">
            <a:spLocks noChangeArrowheads="1"/>
          </p:cNvSpPr>
          <p:nvPr/>
        </p:nvSpPr>
        <p:spPr bwMode="auto">
          <a:xfrm>
            <a:off x="7938" y="304800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 into this place    Welcome into this broken 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ves</a:t>
            </a: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sel</a:t>
            </a:r>
            <a:endParaRPr lang="en-US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674245" name="TextBox 1674244"/>
          <p:cNvSpPr txBox="1">
            <a:spLocks noChangeArrowheads="1"/>
          </p:cNvSpPr>
          <p:nvPr/>
        </p:nvSpPr>
        <p:spPr bwMode="auto">
          <a:xfrm>
            <a:off x="-7938" y="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47" name="TextBox 1674246"/>
          <p:cNvSpPr txBox="1">
            <a:spLocks noChangeArrowheads="1"/>
          </p:cNvSpPr>
          <p:nvPr/>
        </p:nvSpPr>
        <p:spPr bwMode="auto">
          <a:xfrm>
            <a:off x="7938" y="8731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desire to abide   in the praises of Your people</a:t>
            </a:r>
          </a:p>
        </p:txBody>
      </p:sp>
      <p:sp>
        <p:nvSpPr>
          <p:cNvPr id="1674249" name="TextBox 1674248"/>
          <p:cNvSpPr txBox="1">
            <a:spLocks noChangeArrowheads="1"/>
          </p:cNvSpPr>
          <p:nvPr/>
        </p:nvSpPr>
        <p:spPr bwMode="auto">
          <a:xfrm>
            <a:off x="0" y="14620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we lift our hands and we lift our hearts         as we   offer this praise unto Your Name</a:t>
            </a:r>
          </a:p>
        </p:txBody>
      </p:sp>
      <p:sp>
        <p:nvSpPr>
          <p:cNvPr id="1674252" name="TextBox 1674251"/>
          <p:cNvSpPr txBox="1">
            <a:spLocks noChangeArrowheads="1"/>
          </p:cNvSpPr>
          <p:nvPr/>
        </p:nvSpPr>
        <p:spPr bwMode="auto">
          <a:xfrm>
            <a:off x="7239000" y="1192213"/>
            <a:ext cx="388938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3" name="TextBox 1674252"/>
          <p:cNvSpPr txBox="1">
            <a:spLocks noChangeArrowheads="1"/>
          </p:cNvSpPr>
          <p:nvPr/>
        </p:nvSpPr>
        <p:spPr bwMode="auto">
          <a:xfrm>
            <a:off x="1439863" y="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4" name="TextBox 1674253"/>
          <p:cNvSpPr txBox="1">
            <a:spLocks noChangeArrowheads="1"/>
          </p:cNvSpPr>
          <p:nvPr/>
        </p:nvSpPr>
        <p:spPr bwMode="auto">
          <a:xfrm>
            <a:off x="2278063" y="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5" name="TextBox 1674254"/>
          <p:cNvSpPr txBox="1">
            <a:spLocks noChangeArrowheads="1"/>
          </p:cNvSpPr>
          <p:nvPr/>
        </p:nvSpPr>
        <p:spPr bwMode="auto">
          <a:xfrm>
            <a:off x="3954463" y="0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6" name="TextBox 1674255"/>
          <p:cNvSpPr txBox="1">
            <a:spLocks noChangeArrowheads="1"/>
          </p:cNvSpPr>
          <p:nvPr/>
        </p:nvSpPr>
        <p:spPr bwMode="auto">
          <a:xfrm>
            <a:off x="4491038" y="-1588"/>
            <a:ext cx="65563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7" name="TextBox 1674256"/>
          <p:cNvSpPr txBox="1">
            <a:spLocks noChangeArrowheads="1"/>
          </p:cNvSpPr>
          <p:nvPr/>
        </p:nvSpPr>
        <p:spPr bwMode="auto">
          <a:xfrm>
            <a:off x="5257800" y="0"/>
            <a:ext cx="617538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8" name="TextBox 1674257"/>
          <p:cNvSpPr txBox="1">
            <a:spLocks noChangeArrowheads="1"/>
          </p:cNvSpPr>
          <p:nvPr/>
        </p:nvSpPr>
        <p:spPr bwMode="auto">
          <a:xfrm>
            <a:off x="407988" y="598488"/>
            <a:ext cx="636587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59" name="TextBox 1674258"/>
          <p:cNvSpPr txBox="1">
            <a:spLocks noChangeArrowheads="1"/>
          </p:cNvSpPr>
          <p:nvPr/>
        </p:nvSpPr>
        <p:spPr bwMode="auto">
          <a:xfrm>
            <a:off x="2389188" y="569913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Dsus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0" name="TextBox 1674259"/>
          <p:cNvSpPr txBox="1">
            <a:spLocks noChangeArrowheads="1"/>
          </p:cNvSpPr>
          <p:nvPr/>
        </p:nvSpPr>
        <p:spPr bwMode="auto">
          <a:xfrm>
            <a:off x="3806825" y="5778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1" name="TextBox 1674260"/>
          <p:cNvSpPr txBox="1">
            <a:spLocks noChangeArrowheads="1"/>
          </p:cNvSpPr>
          <p:nvPr/>
        </p:nvSpPr>
        <p:spPr bwMode="auto">
          <a:xfrm>
            <a:off x="503238" y="1184275"/>
            <a:ext cx="54133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2" name="TextBox 1674261"/>
          <p:cNvSpPr txBox="1">
            <a:spLocks noChangeArrowheads="1"/>
          </p:cNvSpPr>
          <p:nvPr/>
        </p:nvSpPr>
        <p:spPr bwMode="auto">
          <a:xfrm>
            <a:off x="1252538" y="1185863"/>
            <a:ext cx="53022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3" name="TextBox 1674262"/>
          <p:cNvSpPr txBox="1">
            <a:spLocks noChangeArrowheads="1"/>
          </p:cNvSpPr>
          <p:nvPr/>
        </p:nvSpPr>
        <p:spPr bwMode="auto">
          <a:xfrm>
            <a:off x="2392363" y="1192213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4" name="TextBox 1674263"/>
          <p:cNvSpPr txBox="1">
            <a:spLocks noChangeArrowheads="1"/>
          </p:cNvSpPr>
          <p:nvPr/>
        </p:nvSpPr>
        <p:spPr bwMode="auto">
          <a:xfrm>
            <a:off x="3074988" y="1193800"/>
            <a:ext cx="65881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5" name="TextBox 1674264"/>
          <p:cNvSpPr txBox="1">
            <a:spLocks noChangeArrowheads="1"/>
          </p:cNvSpPr>
          <p:nvPr/>
        </p:nvSpPr>
        <p:spPr bwMode="auto">
          <a:xfrm>
            <a:off x="3802063" y="1209675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6" name="TextBox 1674265"/>
          <p:cNvSpPr txBox="1">
            <a:spLocks noChangeArrowheads="1"/>
          </p:cNvSpPr>
          <p:nvPr/>
        </p:nvSpPr>
        <p:spPr bwMode="auto">
          <a:xfrm>
            <a:off x="4703763" y="1193800"/>
            <a:ext cx="6302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7" name="TextBox 1674266"/>
          <p:cNvSpPr txBox="1">
            <a:spLocks noChangeArrowheads="1"/>
          </p:cNvSpPr>
          <p:nvPr/>
        </p:nvSpPr>
        <p:spPr bwMode="auto">
          <a:xfrm>
            <a:off x="5418138" y="1184275"/>
            <a:ext cx="827087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69" name="TextBox 1674268"/>
          <p:cNvSpPr txBox="1">
            <a:spLocks noChangeArrowheads="1"/>
          </p:cNvSpPr>
          <p:nvPr/>
        </p:nvSpPr>
        <p:spPr bwMode="auto">
          <a:xfrm>
            <a:off x="-42863" y="2024063"/>
            <a:ext cx="9144001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Creation declares your glory,    the universe declares your majesty</a:t>
            </a:r>
          </a:p>
        </p:txBody>
      </p:sp>
      <p:sp>
        <p:nvSpPr>
          <p:cNvPr id="1674270" name="TextBox 1674269"/>
          <p:cNvSpPr txBox="1">
            <a:spLocks noChangeArrowheads="1"/>
          </p:cNvSpPr>
          <p:nvPr/>
        </p:nvSpPr>
        <p:spPr bwMode="auto">
          <a:xfrm>
            <a:off x="-42863" y="2633663"/>
            <a:ext cx="9144001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Yet    you      choose to abide in the praises of your people    So we lift to you this offering of praise</a:t>
            </a:r>
          </a:p>
        </p:txBody>
      </p:sp>
      <p:sp>
        <p:nvSpPr>
          <p:cNvPr id="1674272" name="TextBox 1674271"/>
          <p:cNvSpPr txBox="1">
            <a:spLocks noChangeArrowheads="1"/>
          </p:cNvSpPr>
          <p:nvPr/>
        </p:nvSpPr>
        <p:spPr bwMode="auto">
          <a:xfrm>
            <a:off x="-11113" y="176530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3" name="TextBox 1674272"/>
          <p:cNvSpPr txBox="1">
            <a:spLocks noChangeArrowheads="1"/>
          </p:cNvSpPr>
          <p:nvPr/>
        </p:nvSpPr>
        <p:spPr bwMode="auto">
          <a:xfrm>
            <a:off x="1970088" y="1765300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Eb/F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4" name="TextBox 1674273"/>
          <p:cNvSpPr txBox="1">
            <a:spLocks noChangeArrowheads="1"/>
          </p:cNvSpPr>
          <p:nvPr/>
        </p:nvSpPr>
        <p:spPr bwMode="auto">
          <a:xfrm>
            <a:off x="3036888" y="1765300"/>
            <a:ext cx="449262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5" name="TextBox 1674274"/>
          <p:cNvSpPr txBox="1">
            <a:spLocks noChangeArrowheads="1"/>
          </p:cNvSpPr>
          <p:nvPr/>
        </p:nvSpPr>
        <p:spPr bwMode="auto">
          <a:xfrm>
            <a:off x="3798888" y="17653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6" name="TextBox 1674275"/>
          <p:cNvSpPr txBox="1">
            <a:spLocks noChangeArrowheads="1"/>
          </p:cNvSpPr>
          <p:nvPr/>
        </p:nvSpPr>
        <p:spPr bwMode="auto">
          <a:xfrm>
            <a:off x="5018088" y="17653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Eb2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7" name="TextBox 1674276"/>
          <p:cNvSpPr txBox="1">
            <a:spLocks noChangeArrowheads="1"/>
          </p:cNvSpPr>
          <p:nvPr/>
        </p:nvSpPr>
        <p:spPr bwMode="auto">
          <a:xfrm>
            <a:off x="-33338" y="2343150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8" name="TextBox 1674277"/>
          <p:cNvSpPr txBox="1">
            <a:spLocks noChangeArrowheads="1"/>
          </p:cNvSpPr>
          <p:nvPr/>
        </p:nvSpPr>
        <p:spPr bwMode="auto">
          <a:xfrm>
            <a:off x="500063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C/Bb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79" name="TextBox 1674278"/>
          <p:cNvSpPr txBox="1">
            <a:spLocks noChangeArrowheads="1"/>
          </p:cNvSpPr>
          <p:nvPr/>
        </p:nvSpPr>
        <p:spPr bwMode="auto">
          <a:xfrm>
            <a:off x="1246188" y="2343150"/>
            <a:ext cx="60642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0" name="TextBox 1674279"/>
          <p:cNvSpPr txBox="1">
            <a:spLocks noChangeArrowheads="1"/>
          </p:cNvSpPr>
          <p:nvPr/>
        </p:nvSpPr>
        <p:spPr bwMode="auto">
          <a:xfrm>
            <a:off x="3109913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Dsus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1" name="TextBox 1674280"/>
          <p:cNvSpPr txBox="1">
            <a:spLocks noChangeArrowheads="1"/>
          </p:cNvSpPr>
          <p:nvPr/>
        </p:nvSpPr>
        <p:spPr bwMode="auto">
          <a:xfrm>
            <a:off x="4441825" y="234315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2" name="TextBox 1674281"/>
          <p:cNvSpPr txBox="1">
            <a:spLocks noChangeArrowheads="1"/>
          </p:cNvSpPr>
          <p:nvPr/>
        </p:nvSpPr>
        <p:spPr bwMode="auto">
          <a:xfrm>
            <a:off x="5662613" y="2343150"/>
            <a:ext cx="677862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3" name="TextBox 1674282"/>
          <p:cNvSpPr txBox="1">
            <a:spLocks noChangeArrowheads="1"/>
          </p:cNvSpPr>
          <p:nvPr/>
        </p:nvSpPr>
        <p:spPr bwMode="auto">
          <a:xfrm>
            <a:off x="7077075" y="2346325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F/A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4284" name="TextBox 1674283"/>
          <p:cNvSpPr txBox="1">
            <a:spLocks noChangeArrowheads="1"/>
          </p:cNvSpPr>
          <p:nvPr/>
        </p:nvSpPr>
        <p:spPr bwMode="auto">
          <a:xfrm>
            <a:off x="7872413" y="2312988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Gm7/C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3175" y="2922588"/>
            <a:ext cx="9151938" cy="17970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88" name="Rectangle 1674284"/>
          <p:cNvSpPr>
            <a:spLocks noChangeArrowheads="1"/>
          </p:cNvSpPr>
          <p:nvPr/>
        </p:nvSpPr>
        <p:spPr bwMode="auto">
          <a:xfrm>
            <a:off x="-11113" y="4657725"/>
            <a:ext cx="9144001" cy="12065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0163" y="32273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 into this place    Welcome into this broken 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ves</a:t>
            </a: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---------</a:t>
            </a:r>
            <a:r>
              <a:rPr lang="en-US" sz="1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sel</a:t>
            </a:r>
            <a:endParaRPr lang="en-US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4288" y="292258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0163" y="37941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desire to abide   in the praises of Your people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2225" y="438308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we lift our hands and we lift our hearts         as we   offer this praise unto Your Name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261225" y="4114800"/>
            <a:ext cx="465138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7" name="TextBox 4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411288" y="2922588"/>
            <a:ext cx="736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8" name="TextBox 4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00288" y="2922588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868738" y="2922588"/>
            <a:ext cx="48895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513263" y="2919413"/>
            <a:ext cx="6556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B/</a:t>
            </a: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280025" y="2922588"/>
            <a:ext cx="703263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2" name="TextBox 5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4488" y="3521075"/>
            <a:ext cx="72231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2411413" y="34925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Ebsus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829050" y="3500438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5" name="TextBox 54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47675" y="4106863"/>
            <a:ext cx="6191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227138" y="4108450"/>
            <a:ext cx="750887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Gb/Bb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414588" y="4114800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097213" y="4116388"/>
            <a:ext cx="658812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9" name="TextBox 5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73488" y="4130675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Ebm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0" name="TextBox 5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19625" y="4116388"/>
            <a:ext cx="736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1" name="TextBox 6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62575" y="4106863"/>
            <a:ext cx="90487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Am7/C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-14288" y="4916488"/>
            <a:ext cx="9144001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Creation declares your glory,    the universe declares your majesty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-14288" y="5526088"/>
            <a:ext cx="9144001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Yet    you      choose to abide in the praises of your people    So we lift to you this offering of praise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-3175" y="4657725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1978025" y="4657725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E/Gb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044825" y="4657725"/>
            <a:ext cx="44926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7" name="TextBox 6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97288" y="4657725"/>
            <a:ext cx="719137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Ebm7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8" name="TextBox 6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026025" y="4657725"/>
            <a:ext cx="788988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Emaj7</a:t>
            </a:r>
            <a:endParaRPr lang="en-US" sz="1600" u="sng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-4763" y="5235575"/>
            <a:ext cx="609601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28638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Db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/B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1274763" y="5235575"/>
            <a:ext cx="69215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3138488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Ebsus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470400" y="5235575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691188" y="5235575"/>
            <a:ext cx="711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962775" y="5238750"/>
            <a:ext cx="752475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Gb/Bb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7900988" y="5205413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Abm7/D</a:t>
            </a:r>
            <a:endParaRPr lang="en-US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4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13115</TotalTime>
  <Words>889</Words>
  <Application>Microsoft Office PowerPoint</Application>
  <PresentationFormat>On-screen Show (4:3)</PresentationFormat>
  <Paragraphs>285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Times New Roman</vt:lpstr>
      <vt:lpstr>Calibri</vt:lpstr>
      <vt:lpstr>Blank Presentation</vt:lpstr>
      <vt:lpstr>1_Blank Presentation</vt:lpstr>
      <vt:lpstr>2_Blank Presentation</vt:lpstr>
      <vt:lpstr>3_Blank Presentation</vt:lpstr>
      <vt:lpstr>4_Blank Presentation</vt:lpstr>
      <vt:lpstr>5_Blank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454</cp:revision>
  <dcterms:created xsi:type="dcterms:W3CDTF">2000-04-06T22:37:36Z</dcterms:created>
  <dcterms:modified xsi:type="dcterms:W3CDTF">2011-05-08T13:10:46Z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