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449" r:id="rId2"/>
    <p:sldId id="404" r:id="rId3"/>
    <p:sldId id="442" r:id="rId4"/>
    <p:sldId id="424" r:id="rId5"/>
    <p:sldId id="425" r:id="rId6"/>
    <p:sldId id="418" r:id="rId7"/>
    <p:sldId id="426" r:id="rId8"/>
    <p:sldId id="427" r:id="rId9"/>
    <p:sldId id="430" r:id="rId10"/>
    <p:sldId id="431" r:id="rId11"/>
    <p:sldId id="428" r:id="rId12"/>
    <p:sldId id="429" r:id="rId13"/>
    <p:sldId id="432" r:id="rId14"/>
    <p:sldId id="433" r:id="rId15"/>
    <p:sldId id="434" r:id="rId16"/>
    <p:sldId id="435" r:id="rId17"/>
    <p:sldId id="436" r:id="rId18"/>
    <p:sldId id="437" r:id="rId19"/>
    <p:sldId id="438" r:id="rId20"/>
    <p:sldId id="439" r:id="rId21"/>
    <p:sldId id="440" r:id="rId22"/>
    <p:sldId id="441" r:id="rId23"/>
    <p:sldId id="416" r:id="rId24"/>
    <p:sldId id="443" r:id="rId25"/>
    <p:sldId id="446" r:id="rId26"/>
    <p:sldId id="447" r:id="rId27"/>
    <p:sldId id="422" r:id="rId28"/>
    <p:sldId id="448" r:id="rId2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0000"/>
    <a:srgbClr val="FF6565"/>
    <a:srgbClr val="0066CC"/>
    <a:srgbClr val="26269A"/>
    <a:srgbClr val="FF0000"/>
    <a:srgbClr val="FFFF00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33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30800299-DC78-4C92-A9EC-E7E8DBA782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4843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6777-BC34-4BB5-9CB2-612A937C0F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05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3F26D-DC29-4738-A7CE-AFFDF6AAB5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95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5A8C3-6449-43E7-BF20-BF6438A7F2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83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388D6-E7E0-43A4-B0B1-5C5A491147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2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4CEA-9275-4E50-B4E7-664D553567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51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64C2-ED1E-4825-99AE-213A0728B1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86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80A2-738C-4C07-A67E-9A35C4DFA5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60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327E-CCE5-46D3-881C-DE4B60D7D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390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5C70A-E61B-4741-8FE9-F3D23A0877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999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3967A-1E51-439D-8C73-EB0FFECB30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386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55799-50AB-42F2-B731-FB54942FE5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5DF5918-8AD7-4093-BFB0-1593DCB4DB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67088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13297" y="1905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my protection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27053" y="2667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every step of the way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-27052" y="12192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 You’ve been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6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I </a:t>
            </a:r>
            <a:r>
              <a:rPr lang="en-US" sz="60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wanna</a:t>
            </a:r>
            <a:r>
              <a:rPr lang="en-US" sz="6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say . . .</a:t>
            </a:r>
            <a:endParaRPr lang="en-US" sz="6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0986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“Thank You Lord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23622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 for me”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6127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It could have been me…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517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200329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7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outdoors…</a:t>
            </a:r>
            <a:endParaRPr lang="en-US" sz="7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0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 no food…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004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no clothes…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6747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or all alone…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508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without a friend…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09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or just another number…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6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10358" y="1524000"/>
            <a:ext cx="9132888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Tragedies are come place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with a tragic end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488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 you didn’t see fit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362200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to let none of these be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963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Everyday by Your Power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9525" y="2209800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You keep on keeping me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3471" y="914400"/>
            <a:ext cx="9126538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5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`Cause…</a:t>
            </a:r>
            <a:endParaRPr lang="en-US" sz="5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966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2053575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“Thank You Lord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462" y="28194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 for me”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0453" y="9906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60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and I want to say…</a:t>
            </a:r>
            <a:endParaRPr lang="en-US" sz="60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9269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139441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Your love!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-13472" y="914400"/>
            <a:ext cx="91265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I </a:t>
            </a:r>
            <a:r>
              <a:rPr lang="en-US" sz="4400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wanna</a:t>
            </a:r>
            <a:r>
              <a:rPr lang="en-US" sz="44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. . .              </a:t>
            </a:r>
            <a:endParaRPr lang="en-US" sz="4400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004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139441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Your power!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599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Thank You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-11963" y="2139441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protection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9525" y="2819400"/>
            <a:ext cx="9134475" cy="1107996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every hour!</a:t>
            </a:r>
            <a:endParaRPr lang="en-US" sz="6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156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 . . .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0346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2071" y="116583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Thank You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462" y="2286000"/>
            <a:ext cx="9126538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6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Lord!</a:t>
            </a:r>
            <a:endParaRPr lang="en-US" sz="9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319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26661" y="117475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all kinds of diseases,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32697" y="1905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people are slipping away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496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Economy’s down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735" y="226404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people can’t get enough pay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132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but as for me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2735" y="2286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all I can say is: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440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8692" y="1676400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“Thank You Lord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7462" y="2445841"/>
            <a:ext cx="9126538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For all You’ve done for me”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4992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799367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out in the streets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17165" y="1179896"/>
            <a:ext cx="9132888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Folks without homes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13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and the drug habit some say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11963" y="22098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they just can’t beat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487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-11962" y="1433043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Muggers and robbers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6681" y="2286000"/>
            <a:ext cx="9134475" cy="10156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6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No place seems to be safe</a:t>
            </a:r>
            <a:endParaRPr lang="en-US" sz="6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13234</TotalTime>
  <Words>207</Words>
  <Application>Microsoft Office PowerPoint</Application>
  <PresentationFormat>On-screen Show (4:3)</PresentationFormat>
  <Paragraphs>48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464</cp:revision>
  <dcterms:created xsi:type="dcterms:W3CDTF">2000-04-06T22:37:36Z</dcterms:created>
  <dcterms:modified xsi:type="dcterms:W3CDTF">2011-04-12T17:36:50Z</dcterms:modified>
  <cp:contentStatus/>
</cp:coreProperties>
</file>