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449" r:id="rId2"/>
    <p:sldId id="404" r:id="rId3"/>
    <p:sldId id="442" r:id="rId4"/>
    <p:sldId id="424" r:id="rId5"/>
    <p:sldId id="425" r:id="rId6"/>
    <p:sldId id="418" r:id="rId7"/>
    <p:sldId id="426" r:id="rId8"/>
    <p:sldId id="427" r:id="rId9"/>
    <p:sldId id="430" r:id="rId10"/>
    <p:sldId id="431" r:id="rId11"/>
    <p:sldId id="428" r:id="rId12"/>
    <p:sldId id="429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16" r:id="rId24"/>
    <p:sldId id="443" r:id="rId25"/>
    <p:sldId id="446" r:id="rId26"/>
    <p:sldId id="447" r:id="rId27"/>
    <p:sldId id="422" r:id="rId28"/>
    <p:sldId id="44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00000"/>
    <a:srgbClr val="FF6565"/>
    <a:srgbClr val="0066CC"/>
    <a:srgbClr val="26269A"/>
    <a:srgbClr val="FF0000"/>
    <a:srgbClr val="FF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800299-DC78-4C92-A9EC-E7E8DBA78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84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B6777-BC34-4BB5-9CB2-612A937C0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26D-DC29-4738-A7CE-AFFDF6AAB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5A8C3-6449-43E7-BF20-BF6438A7F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8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388D6-E7E0-43A4-B0B1-5C5A49114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44CEA-9275-4E50-B4E7-664D55356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5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364C2-ED1E-4825-99AE-213A0728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580A2-738C-4C07-A67E-9A35C4DFA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0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327E-CCE5-46D3-881C-DE4B60D7D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C70A-E61B-4741-8FE9-F3D23A087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967A-1E51-439D-8C73-EB0FFECB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8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5799-50AB-42F2-B731-FB54942FE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5DF5918-8AD7-4093-BFB0-1593DCB4D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70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13297" y="1905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my protection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27053" y="2667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step of the way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27052" y="12192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You’ve been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I </a:t>
            </a:r>
            <a:r>
              <a:rPr lang="en-US" sz="60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say . . .</a:t>
            </a:r>
            <a:endParaRPr lang="en-US" sz="6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98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23622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27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It could have been me…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1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outdoors…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no food…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0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no clothes…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7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all alone…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08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without a friend…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or just another number…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0358" y="1524000"/>
            <a:ext cx="9132888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Tragedies are come place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with a tragic end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you didn’t see fit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362200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 let none of these be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Everyday by Your Power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525" y="2209800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You keep on keeping me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3471" y="914400"/>
            <a:ext cx="912653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`Cause…</a:t>
            </a:r>
            <a:endParaRPr 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6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2053575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819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0453" y="9906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and I want to say…</a:t>
            </a:r>
            <a:endParaRPr lang="en-US" sz="6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926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love!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-13472" y="914400"/>
            <a:ext cx="912653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I </a:t>
            </a:r>
            <a:r>
              <a:rPr lang="en-US" sz="44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wanna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. .              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Your power!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Thank You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11963" y="2139441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protection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525" y="2819400"/>
            <a:ext cx="9134475" cy="11079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every hour!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 . . .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034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071" y="116583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Thank You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286000"/>
            <a:ext cx="91265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Lord!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1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6661" y="117475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 kinds of diseases,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32697" y="1905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are slipping away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6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Economy’s down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735" y="226404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people can’t get enough pay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but as for me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735" y="2286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 I can say is: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8692" y="1676400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“Thank You Lord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462" y="2445841"/>
            <a:ext cx="912653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For all You’ve done for me”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992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799367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out in the streets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-17165" y="1179896"/>
            <a:ext cx="9132888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Folks without homes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3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and the drug habit some say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11963" y="22098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they just can’t beat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7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1962" y="1433043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Muggers and robbers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-6681" y="2286000"/>
            <a:ext cx="9134475" cy="10156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 place seems to be safe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13234</TotalTime>
  <Words>207</Words>
  <Application>Microsoft Office PowerPoint</Application>
  <PresentationFormat>On-screen Show (4:3)</PresentationFormat>
  <Paragraphs>48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464</cp:revision>
  <dcterms:created xsi:type="dcterms:W3CDTF">2000-04-06T22:37:36Z</dcterms:created>
  <dcterms:modified xsi:type="dcterms:W3CDTF">2011-04-12T17:36:50Z</dcterms:modified>
  <cp:contentStatus/>
</cp:coreProperties>
</file>