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1217" r:id="rId2"/>
    <p:sldId id="1218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306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9F0AC055-7A14-490D-83E3-32DEDB80B2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07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B6777-BC34-4BB5-9CB2-612A937C0F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6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26D-DC29-4738-A7CE-AFFDF6AAB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74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5A8C3-6449-43E7-BF20-BF6438A7F2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0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388D6-E7E0-43A4-B0B1-5C5A491147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0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44CEA-9275-4E50-B4E7-664D553567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0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364C2-ED1E-4825-99AE-213A0728B1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98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80A2-738C-4C07-A67E-9A35C4DFA5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327E-CCE5-46D3-881C-DE4B60D7D0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8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C70A-E61B-4741-8FE9-F3D23A0877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8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3967A-1E51-439D-8C73-EB0FFECB30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3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5799-50AB-42F2-B731-FB54942FE5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78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algn="l">
              <a:defRPr/>
            </a:pP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5DF5918-8AD7-4093-BFB0-1593DCB4DBC4}" type="slidenum">
              <a:rPr lang="en-US">
                <a:solidFill>
                  <a:srgbClr val="000000"/>
                </a:solidFill>
                <a:effectLst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961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3246" y="1143000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Give thanks to the Holy One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3489" y="2553037"/>
            <a:ext cx="91773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Jesus Christ His Son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-1957" y="6096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Give thanks with a grateful heart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36201" y="1998512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Give thanks because He’s given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7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3246" y="906959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“I am strong”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3489" y="2316996"/>
            <a:ext cx="91773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“I am rich because of what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-1957" y="373559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And now let the weak say: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36201" y="1762471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Let the poor say: 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18186" y="2811959"/>
            <a:ext cx="91773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the Lord has done for us”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46" y="3562321"/>
            <a:ext cx="91773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     Give thanks…..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86941</TotalTime>
  <Words>56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Monotype Corsiva</vt:lpstr>
      <vt:lpstr>1_Blank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529</cp:revision>
  <dcterms:created xsi:type="dcterms:W3CDTF">2000-04-04T23:34:29Z</dcterms:created>
  <dcterms:modified xsi:type="dcterms:W3CDTF">2011-11-18T14:50:47Z</dcterms:modified>
</cp:coreProperties>
</file>