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1238" r:id="rId2"/>
    <p:sldId id="1217" r:id="rId3"/>
    <p:sldId id="1222" r:id="rId4"/>
    <p:sldId id="1224" r:id="rId5"/>
    <p:sldId id="1225" r:id="rId6"/>
    <p:sldId id="1229" r:id="rId7"/>
    <p:sldId id="1230" r:id="rId8"/>
    <p:sldId id="1231" r:id="rId9"/>
    <p:sldId id="1232" r:id="rId10"/>
    <p:sldId id="1236" r:id="rId11"/>
    <p:sldId id="1237" r:id="rId12"/>
    <p:sldId id="1235" r:id="rId13"/>
    <p:sldId id="1234" r:id="rId14"/>
    <p:sldId id="1233" r:id="rId15"/>
    <p:sldId id="1227" r:id="rId16"/>
    <p:sldId id="1228" r:id="rId17"/>
    <p:sldId id="1219" r:id="rId18"/>
    <p:sldId id="1220" r:id="rId1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258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9F0AC055-7A14-490D-83E3-32DEDB80B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6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0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0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8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8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3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8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ffectLst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>
                <a:solidFill>
                  <a:srgbClr val="000000"/>
                </a:solidFill>
                <a:effectLst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961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9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12" y="22098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The Lord has done for us”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Let the poor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12" y="22098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The Lord has done for us”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Let the poor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12" y="22098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The Lord has done for us”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And know let the poor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112" y="22098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The Lord has done for us”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….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5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246" y="1143000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to the Holy One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489" y="2553037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Jesus Christ His Son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957" y="6096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with a grateful heart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6201" y="1998512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because He’s given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246" y="906959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strong”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-3489" y="2316996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957" y="373559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And now let the weak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6201" y="1762471"/>
            <a:ext cx="9134475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Let the poor say: 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8186" y="2811959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the Lord has done for us”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46" y="3562321"/>
            <a:ext cx="91773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     Give thanks…..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with a grateful heart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7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to the Holy One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Give thanks because He’s given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Jesus Christ His Son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And know let the weak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And know let the weak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strong”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2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strong”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Let the poor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57" y="1143237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Let the poor say: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957" y="1676400"/>
            <a:ext cx="9132888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FFFFFF"/>
                </a:solidFill>
                <a:latin typeface="Times New Roman" pitchFamily="18" charset="0"/>
              </a:rPr>
              <a:t>“I am rich because of what</a:t>
            </a:r>
            <a:endParaRPr lang="en-US" sz="4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03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86953</TotalTime>
  <Words>203</Words>
  <Application>Microsoft Office PowerPoint</Application>
  <PresentationFormat>On-screen Show (4:3)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Monotype Corsiva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2011-11-18T15:02:46Z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