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4"/>
  </p:sldMasterIdLst>
  <p:notesMasterIdLst>
    <p:notesMasterId r:id="rId7"/>
  </p:notesMasterIdLst>
  <p:sldIdLst>
    <p:sldId id="3825" r:id="rId5"/>
    <p:sldId id="382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orient="horz" pos="3408" userDrawn="1">
          <p15:clr>
            <a:srgbClr val="A4A3A4"/>
          </p15:clr>
        </p15:guide>
        <p15:guide id="3" pos="6936" userDrawn="1">
          <p15:clr>
            <a:srgbClr val="A4A3A4"/>
          </p15:clr>
        </p15:guide>
        <p15:guide id="4" pos="74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6" y="276"/>
      </p:cViewPr>
      <p:guideLst>
        <p:guide orient="horz" pos="1200"/>
        <p:guide orient="horz" pos="3408"/>
        <p:guide pos="6936"/>
        <p:guide pos="7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BA811-8917-4F1D-B22F-E96045BFA4E0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C6A29-4676-420C-BBE3-ACC2B80F6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9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3">
            <a:extLst>
              <a:ext uri="{FF2B5EF4-FFF2-40B4-BE49-F238E27FC236}">
                <a16:creationId xmlns:a16="http://schemas.microsoft.com/office/drawing/2014/main" id="{FCE00AC6-1AA1-42D9-83DD-4C308C3F9322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19A315-F756-49EC-8181-0EC3F0A37B09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60F3E26-F530-48F5-983F-9DCFF41D4F39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C97701E-DAF9-4174-AA91-DA203CD27D6A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F765374-1A4B-41DC-9E75-A95A6C655328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618DB8E-B14E-42E2-B454-6F4F36A8A9D9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97666F55-03F1-4D18-9653-0F360E127A7E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208" y="2743200"/>
            <a:ext cx="6592824" cy="2386584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208" y="5221224"/>
            <a:ext cx="6592824" cy="996696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1041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5312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5312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6500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6500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27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medium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7BFFB5A-A05C-4B0C-905C-5884361304B2}"/>
              </a:ext>
            </a:extLst>
          </p:cNvPr>
          <p:cNvSpPr/>
          <p:nvPr userDrawn="1"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9F33AC6C-4807-4785-AE9F-84BFEEDA9F7E}"/>
              </a:ext>
            </a:extLst>
          </p:cNvPr>
          <p:cNvSpPr/>
          <p:nvPr userDrawn="1"/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65760"/>
            <a:ext cx="5120640" cy="13258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828800"/>
            <a:ext cx="5093208" cy="4352544"/>
          </a:xfrm>
        </p:spPr>
        <p:txBody>
          <a:bodyPr/>
          <a:lstStyle>
            <a:lvl1pPr marL="0" indent="0">
              <a:buNone/>
              <a:defRPr sz="24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131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234440"/>
            <a:ext cx="3236976" cy="40690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2496" y="6356350"/>
            <a:ext cx="1545336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9048" y="6356350"/>
            <a:ext cx="4114800" cy="365125"/>
          </a:xfrm>
        </p:spPr>
        <p:txBody>
          <a:bodyPr/>
          <a:lstStyle>
            <a:lvl1pPr algn="l">
              <a:defRPr>
                <a:latin typeface="+mn-lt"/>
              </a:defRPr>
            </a:lvl1pPr>
          </a:lstStyle>
          <a:p>
            <a:pPr algn="l"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456" y="6356350"/>
            <a:ext cx="850392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2551176"/>
            <a:ext cx="4709160" cy="1755648"/>
          </a:xfrm>
        </p:spPr>
        <p:txBody>
          <a:bodyPr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2677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648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5405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628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01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AFA665D7-34D0-4262-B345-9B1A1BA8DA17}"/>
              </a:ext>
            </a:extLst>
          </p:cNvPr>
          <p:cNvSpPr/>
          <p:nvPr userDrawn="1"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39ECC553-79E5-4B14-89C9-4DAD2B1021B1}"/>
              </a:ext>
            </a:extLst>
          </p:cNvPr>
          <p:cNvSpPr/>
          <p:nvPr userDrawn="1"/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5797934-7E2B-4F94-89C4-0279413FF821}"/>
              </a:ext>
            </a:extLst>
          </p:cNvPr>
          <p:cNvSpPr/>
          <p:nvPr userDrawn="1"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432" y="1399032"/>
            <a:ext cx="3236976" cy="40690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152" y="1527048"/>
            <a:ext cx="5111496" cy="3931920"/>
          </a:xfrm>
        </p:spPr>
        <p:txBody>
          <a:bodyPr anchor="ctr"/>
          <a:lstStyle>
            <a:lvl1pPr marL="0" indent="0">
              <a:buNone/>
              <a:defRPr/>
            </a:lvl1pPr>
            <a:lvl2pPr marL="228600">
              <a:defRPr/>
            </a:lvl2pPr>
            <a:lvl3pPr marL="457200">
              <a:defRPr/>
            </a:lvl3pPr>
            <a:lvl4pPr>
              <a:buNone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4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4"/>
            <a:ext cx="5806440" cy="13258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96" y="1825625"/>
            <a:ext cx="5806440" cy="435254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  <a:lvl2pPr marL="228600">
              <a:lnSpc>
                <a:spcPct val="110000"/>
              </a:lnSpc>
              <a:defRPr sz="2000"/>
            </a:lvl2pPr>
            <a:lvl3pPr marL="457200">
              <a:lnSpc>
                <a:spcPct val="110000"/>
              </a:lnSpc>
              <a:defRPr sz="1800"/>
            </a:lvl3pPr>
            <a:lvl4pPr marL="685800"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8E71C73-7BAD-4838-88C1-42E045A9D179}"/>
              </a:ext>
            </a:extLst>
          </p:cNvPr>
          <p:cNvSpPr/>
          <p:nvPr userDrawn="1"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560922-5803-412D-880B-065E75DCBC0A}"/>
              </a:ext>
            </a:extLst>
          </p:cNvPr>
          <p:cNvSpPr/>
          <p:nvPr userDrawn="1"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083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200EACD1-D216-4037-8AFF-80CF273586DF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F941DE04-3FEA-4A57-B200-F9F6A765C792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65C7B4-4152-4548-A771-EB148A028FDB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9272" y="1380744"/>
            <a:ext cx="5559552" cy="2514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9272" y="4078224"/>
            <a:ext cx="5559552" cy="153619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557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576" y="1911096"/>
            <a:ext cx="98298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08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1096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892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with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3E3FD7E-C80A-4707-A8E9-4134DF91F3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5304" y="4379976"/>
            <a:ext cx="5038344" cy="7132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B76FE53-FB67-4871-8485-71BAAFD7D1B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9/3/20XX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AD26FED4-1CE2-444B-A77E-EB3CB505AF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8FD25AA-10CC-48D8-9577-257871107B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90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59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6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1" r:id="rId4"/>
    <p:sldLayoutId id="2147483770" r:id="rId5"/>
    <p:sldLayoutId id="2147483774" r:id="rId6"/>
    <p:sldLayoutId id="2147483783" r:id="rId7"/>
    <p:sldLayoutId id="2147483772" r:id="rId8"/>
    <p:sldLayoutId id="2147483773" r:id="rId9"/>
    <p:sldLayoutId id="2147483785" r:id="rId10"/>
    <p:sldLayoutId id="2147483786" r:id="rId11"/>
    <p:sldLayoutId id="2147483787" r:id="rId12"/>
    <p:sldLayoutId id="2147483775" r:id="rId13"/>
    <p:sldLayoutId id="2147483788" r:id="rId14"/>
    <p:sldLayoutId id="2147483776" r:id="rId15"/>
    <p:sldLayoutId id="2147483777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8836-40C5-46C2-81BA-21AA271769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Shapes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C4EC4-809C-4FD2-AA20-009F08590D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Presenter Name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6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6E49C-11A0-4C95-8A6E-FC7E9C57C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C3FD2-AF88-4EF1-AFB7-5D31BD5AA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Topic one</a:t>
            </a:r>
          </a:p>
          <a:p>
            <a:pPr marL="0" indent="0">
              <a:buNone/>
            </a:pPr>
            <a:r>
              <a:rPr lang="en-US" dirty="0"/>
              <a:t>Topic two</a:t>
            </a:r>
          </a:p>
          <a:p>
            <a:pPr marL="0" indent="0">
              <a:buNone/>
            </a:pPr>
            <a:r>
              <a:rPr lang="en-US" dirty="0"/>
              <a:t>Topic three</a:t>
            </a:r>
          </a:p>
          <a:p>
            <a:pPr marL="0" indent="0">
              <a:buNone/>
            </a:pPr>
            <a:r>
              <a:rPr lang="en-US" dirty="0"/>
              <a:t>Topic four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8B647-084C-492D-A242-148BEA5B6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2B84E-2163-44C1-99D0-6F162AEA8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B1A36-2D6E-4392-AAA4-996FFE032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160260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DEF148-1770-458F-8F5B-C3D0A278AA9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A449C04-64B3-4403-94B7-8D2284C38D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13533D-8C39-401E-8B75-B1AEEEC56B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{D597377E-AC7D-4FDD-8DDD-C27AD89131D0}tf78504181_win32</Template>
  <TotalTime>16</TotalTime>
  <Words>16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Next LT Pro</vt:lpstr>
      <vt:lpstr>Calibri</vt:lpstr>
      <vt:lpstr>Tw Cen MT</vt:lpstr>
      <vt:lpstr>ShapesVTI</vt:lpstr>
      <vt:lpstr>Shapes</vt:lpstr>
      <vt:lpstr>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Shapes</dc:title>
  <dc:creator>Jesse McLen</dc:creator>
  <cp:lastModifiedBy>Jesse McLen</cp:lastModifiedBy>
  <cp:revision>2</cp:revision>
  <dcterms:created xsi:type="dcterms:W3CDTF">2022-11-02T20:38:23Z</dcterms:created>
  <dcterms:modified xsi:type="dcterms:W3CDTF">2022-11-02T20:54:44Z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